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60" r:id="rId2"/>
    <p:sldMasterId id="2147483648" r:id="rId3"/>
  </p:sldMasterIdLst>
  <p:sldIdLst>
    <p:sldId id="257" r:id="rId4"/>
    <p:sldId id="258" r:id="rId5"/>
    <p:sldId id="256" r:id="rId6"/>
    <p:sldId id="274" r:id="rId7"/>
    <p:sldId id="260" r:id="rId8"/>
    <p:sldId id="264" r:id="rId9"/>
    <p:sldId id="263" r:id="rId10"/>
    <p:sldId id="261" r:id="rId11"/>
    <p:sldId id="259" r:id="rId12"/>
    <p:sldId id="265" r:id="rId13"/>
    <p:sldId id="275" r:id="rId14"/>
    <p:sldId id="266" r:id="rId15"/>
    <p:sldId id="267" r:id="rId16"/>
    <p:sldId id="276" r:id="rId17"/>
    <p:sldId id="270" r:id="rId18"/>
    <p:sldId id="268" r:id="rId19"/>
    <p:sldId id="269" r:id="rId20"/>
    <p:sldId id="271" r:id="rId21"/>
    <p:sldId id="272" r:id="rId22"/>
    <p:sldId id="27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A1BCE-6553-401C-AC11-5ADB67877C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78D41F74-072B-471B-8869-AB6B9B1048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84F31B96-2946-47C6-988B-1FEF8079BF32}"/>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5" name="Footer Placeholder 4">
            <a:extLst>
              <a:ext uri="{FF2B5EF4-FFF2-40B4-BE49-F238E27FC236}">
                <a16:creationId xmlns:a16="http://schemas.microsoft.com/office/drawing/2014/main" id="{0C74B448-0F56-4B15-8A01-978D6FBF8CD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D1E2038-97E3-49C6-8785-5E046E55A778}"/>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2365217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98AB-77B5-4029-8BB1-FDB462750090}"/>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4C51DDB-67B6-4679-9D3A-05FE50F962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6ADB972-5AD4-4EE6-B10B-45C81A28EDFC}"/>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5" name="Footer Placeholder 4">
            <a:extLst>
              <a:ext uri="{FF2B5EF4-FFF2-40B4-BE49-F238E27FC236}">
                <a16:creationId xmlns:a16="http://schemas.microsoft.com/office/drawing/2014/main" id="{DFE9CD6B-154D-4209-AC4F-74D38A093F05}"/>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B1E4D73-432F-41B5-AC56-F2DC6F858435}"/>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298598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A00EFB-304B-4CB4-9A05-BD5735BA38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E39D1E93-573E-4945-BC1A-728202577C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7D26E69-0658-4C68-84A3-5306871063D5}"/>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5" name="Footer Placeholder 4">
            <a:extLst>
              <a:ext uri="{FF2B5EF4-FFF2-40B4-BE49-F238E27FC236}">
                <a16:creationId xmlns:a16="http://schemas.microsoft.com/office/drawing/2014/main" id="{ED3E6252-243E-437F-8BF0-831F0765884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8C72FE1-9756-44AA-ACF5-07E0DBD005D5}"/>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3350970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4163593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958310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57D2FDC1-8C7A-E64F-900F-A552767E8EB8}"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869072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57D2FDC1-8C7A-E64F-900F-A552767E8EB8}"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1816791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57D2FDC1-8C7A-E64F-900F-A552767E8EB8}" type="datetimeFigureOut">
              <a:rPr lang="en-US" smtClean="0"/>
              <a:pPr/>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1387985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57D2FDC1-8C7A-E64F-900F-A552767E8EB8}" type="datetimeFigureOut">
              <a:rPr lang="en-US" smtClean="0"/>
              <a:pPr/>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4278904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D2FDC1-8C7A-E64F-900F-A552767E8EB8}" type="datetimeFigureOut">
              <a:rPr lang="en-US" smtClean="0"/>
              <a:pPr/>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22135968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57D2FDC1-8C7A-E64F-900F-A552767E8EB8}"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3831778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518DE-D3D7-43A9-8CFB-69C2C22FC7C6}"/>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1023FF13-DDB0-4821-B8C1-A84AD9ADF5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3D98A55-E197-40A3-AEAF-C667F582027D}"/>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5" name="Footer Placeholder 4">
            <a:extLst>
              <a:ext uri="{FF2B5EF4-FFF2-40B4-BE49-F238E27FC236}">
                <a16:creationId xmlns:a16="http://schemas.microsoft.com/office/drawing/2014/main" id="{9B010BFE-81D4-47AF-BBAF-4B4331C4AC3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6EE5368-8B9E-42C1-988B-80FDA5CD5063}"/>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191853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57D2FDC1-8C7A-E64F-900F-A552767E8EB8}"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1904427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19569779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extLst>
      <p:ext uri="{BB962C8B-B14F-4D97-AF65-F5344CB8AC3E}">
        <p14:creationId xmlns:p14="http://schemas.microsoft.com/office/powerpoint/2010/main" val="13580484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4"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4"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DB0D6C-70A4-45D0-8930-DA4BBE7C793C}" type="datetimeFigureOut">
              <a:rPr lang="en-NZ" smtClean="0"/>
              <a:pPr/>
              <a:t>3/06/2020</a:t>
            </a:fld>
            <a:endParaRPr lang="en-NZ"/>
          </a:p>
        </p:txBody>
      </p:sp>
      <p:sp>
        <p:nvSpPr>
          <p:cNvPr id="5" name="Footer Placeholder 4"/>
          <p:cNvSpPr>
            <a:spLocks noGrp="1"/>
          </p:cNvSpPr>
          <p:nvPr>
            <p:ph type="ftr" sz="quarter" idx="11"/>
          </p:nvPr>
        </p:nvSpPr>
        <p:spPr/>
        <p:txBody>
          <a:bodyPr/>
          <a:lstStyle/>
          <a:p>
            <a:endParaRPr lang="en-NZ"/>
          </a:p>
        </p:txBody>
      </p:sp>
      <p:sp>
        <p:nvSpPr>
          <p:cNvPr id="9" name="Freeform 11"/>
          <p:cNvSpPr/>
          <p:nvPr/>
        </p:nvSpPr>
        <p:spPr bwMode="auto">
          <a:xfrm flipV="1">
            <a:off x="-4188" y="3178177"/>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4" y="3244141"/>
            <a:ext cx="779767" cy="365125"/>
          </a:xfrm>
        </p:spPr>
        <p:txBody>
          <a:bodyPr/>
          <a:lstStyle/>
          <a:p>
            <a:fld id="{61D1AD81-E6B8-4757-A85E-A808ED3B3CC8}" type="slidenum">
              <a:rPr lang="en-NZ" smtClean="0"/>
              <a:pPr/>
              <a:t>‹#›</a:t>
            </a:fld>
            <a:endParaRPr lang="en-NZ"/>
          </a:p>
        </p:txBody>
      </p:sp>
    </p:spTree>
    <p:extLst>
      <p:ext uri="{BB962C8B-B14F-4D97-AF65-F5344CB8AC3E}">
        <p14:creationId xmlns:p14="http://schemas.microsoft.com/office/powerpoint/2010/main" val="6500292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844BE-F9AF-4123-BED1-FF5E01F73F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B705120B-2022-4C27-B22C-4A76FAE572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6107E41C-09D6-4918-B3AC-CADCC5BE21EA}"/>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5" name="Footer Placeholder 4">
            <a:extLst>
              <a:ext uri="{FF2B5EF4-FFF2-40B4-BE49-F238E27FC236}">
                <a16:creationId xmlns:a16="http://schemas.microsoft.com/office/drawing/2014/main" id="{8B3AA41D-123A-4DA1-97CE-C8FBF82C4DF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C457B36-8017-424E-8D96-05B7C5A4F8D5}"/>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5892108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9A77C-6294-4F2A-BF85-2C2D910B67C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201452D7-977D-4528-BA1A-E1BE266684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A69F77E-4D14-4C75-BFF2-97A55AA19BDF}"/>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5" name="Footer Placeholder 4">
            <a:extLst>
              <a:ext uri="{FF2B5EF4-FFF2-40B4-BE49-F238E27FC236}">
                <a16:creationId xmlns:a16="http://schemas.microsoft.com/office/drawing/2014/main" id="{A87B9E37-7C11-4DC1-9263-7F1E08A8B72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53A0C85-9564-4348-8214-E34052D99439}"/>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18843694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A46DF-BD06-4329-8BD8-40C74EDF92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35585C88-F303-484E-8CDB-D5D9D17D39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ACE9F8-C460-4D6E-A4C1-C2347A0CFFBB}"/>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5" name="Footer Placeholder 4">
            <a:extLst>
              <a:ext uri="{FF2B5EF4-FFF2-40B4-BE49-F238E27FC236}">
                <a16:creationId xmlns:a16="http://schemas.microsoft.com/office/drawing/2014/main" id="{7696E63D-1A97-4D95-B088-802702E0B11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179F58F-6A2D-4C57-9C5B-EF12DEF88236}"/>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41080524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CF937-0970-468E-9521-4B97A40048AD}"/>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2731150-9F05-40EB-81F8-BC26D6E661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C91E45C-9A05-4B3F-B89E-7901E849B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963C1D8-170B-402E-9DC8-68508F368A48}"/>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6" name="Footer Placeholder 5">
            <a:extLst>
              <a:ext uri="{FF2B5EF4-FFF2-40B4-BE49-F238E27FC236}">
                <a16:creationId xmlns:a16="http://schemas.microsoft.com/office/drawing/2014/main" id="{91B45A8A-158A-4F2E-9896-850A40A39319}"/>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D2EBEE2-6CBC-4C77-8839-8E9DD0998DEC}"/>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24918489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735EA-C36C-457F-9F90-5232867FBF54}"/>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58726FA-F1B5-478D-9EC4-436BDC961D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E88B8C-C8E8-443E-8344-270143DC79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C083DA4E-0286-4F44-B21A-8A9AAC06D7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969582-E55B-4DD1-869E-7771F46C69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9141AAED-DA96-483A-BCEB-0D56949EA116}"/>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8" name="Footer Placeholder 7">
            <a:extLst>
              <a:ext uri="{FF2B5EF4-FFF2-40B4-BE49-F238E27FC236}">
                <a16:creationId xmlns:a16="http://schemas.microsoft.com/office/drawing/2014/main" id="{4ED2908D-AB2B-425C-87ED-2AA65177E9B2}"/>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A125D501-2D68-4316-BC4F-2DAD8BCBECD6}"/>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4098021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59AB5-1847-4BF4-9760-DB4AC3B9275F}"/>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E9C5EFA2-6328-4BD7-8229-AC3249118940}"/>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4" name="Footer Placeholder 3">
            <a:extLst>
              <a:ext uri="{FF2B5EF4-FFF2-40B4-BE49-F238E27FC236}">
                <a16:creationId xmlns:a16="http://schemas.microsoft.com/office/drawing/2014/main" id="{8FEB1679-72F3-40D9-8959-46E319A041E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53902117-2496-4771-9747-124486111950}"/>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226373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AA431-D3DA-4CEF-8B73-705B65EAFA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760726B8-9073-41F5-81E2-0B41A2964C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86E242-E29D-406A-B2D9-E5FD15A16FF7}"/>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5" name="Footer Placeholder 4">
            <a:extLst>
              <a:ext uri="{FF2B5EF4-FFF2-40B4-BE49-F238E27FC236}">
                <a16:creationId xmlns:a16="http://schemas.microsoft.com/office/drawing/2014/main" id="{34D2269B-E4B0-4825-9629-09216FA4F67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51B0B52-3E47-4154-896D-26D849AC485C}"/>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37860299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6F3A4D-B6B4-4E02-AFE2-90D5A962F184}"/>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3" name="Footer Placeholder 2">
            <a:extLst>
              <a:ext uri="{FF2B5EF4-FFF2-40B4-BE49-F238E27FC236}">
                <a16:creationId xmlns:a16="http://schemas.microsoft.com/office/drawing/2014/main" id="{97A87EC8-5C7D-4273-82C6-B14A6746055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5C4F15D3-07FC-4BCB-A908-2E19E3579950}"/>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4303184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8392-5858-450A-8D9B-3EB92C3F02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DCE1D412-116F-4CF2-9008-B2AD3805EF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C8D58628-D550-4FDA-BD0E-16CB64234E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01C236-95FD-49D7-AADF-17FD60F20373}"/>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6" name="Footer Placeholder 5">
            <a:extLst>
              <a:ext uri="{FF2B5EF4-FFF2-40B4-BE49-F238E27FC236}">
                <a16:creationId xmlns:a16="http://schemas.microsoft.com/office/drawing/2014/main" id="{2013256A-5DA5-4501-A24B-7A532B5D48A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2097B9A4-4B10-4FB1-A9F3-4B65D2EA059E}"/>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11798770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BE087-D5A5-47DA-89AD-96730B8A7E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DEACA614-741F-4C3E-911D-ECA4974EE5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A4463312-458C-4256-8C0C-69EF5FC32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49868B-C2EE-4F75-BDA6-03BF4DD602DA}"/>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6" name="Footer Placeholder 5">
            <a:extLst>
              <a:ext uri="{FF2B5EF4-FFF2-40B4-BE49-F238E27FC236}">
                <a16:creationId xmlns:a16="http://schemas.microsoft.com/office/drawing/2014/main" id="{8CC95847-69A5-407B-9A4F-B3B72E5D0E2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0F4F0ADF-37D9-4A30-A9C3-F395218A2DB9}"/>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326786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895EA-2511-4ADB-854A-7E7042595204}"/>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DF877EE-7CE5-49B6-A857-4024123D18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C0D14E4-FB92-4A7F-828A-5BFC511776F5}"/>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5" name="Footer Placeholder 4">
            <a:extLst>
              <a:ext uri="{FF2B5EF4-FFF2-40B4-BE49-F238E27FC236}">
                <a16:creationId xmlns:a16="http://schemas.microsoft.com/office/drawing/2014/main" id="{7CADA0C9-D9F0-4832-9298-80B853A869A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C5E8371-89AD-4514-870E-74EC3920EA46}"/>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14232614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02541D-AFE9-4EB0-927B-E731F29EF4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79F0A55-0B2E-4C35-99B1-9D2680FB77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B51C2AB-73D3-4D16-A646-625C57BB277A}"/>
              </a:ext>
            </a:extLst>
          </p:cNvPr>
          <p:cNvSpPr>
            <a:spLocks noGrp="1"/>
          </p:cNvSpPr>
          <p:nvPr>
            <p:ph type="dt" sz="half" idx="10"/>
          </p:nvPr>
        </p:nvSpPr>
        <p:spPr/>
        <p:txBody>
          <a:bodyPr/>
          <a:lstStyle/>
          <a:p>
            <a:fld id="{22EF62C0-529F-4957-923C-AC03797D980B}" type="datetimeFigureOut">
              <a:rPr lang="en-NZ" smtClean="0"/>
              <a:t>3/06/2020</a:t>
            </a:fld>
            <a:endParaRPr lang="en-NZ"/>
          </a:p>
        </p:txBody>
      </p:sp>
      <p:sp>
        <p:nvSpPr>
          <p:cNvPr id="5" name="Footer Placeholder 4">
            <a:extLst>
              <a:ext uri="{FF2B5EF4-FFF2-40B4-BE49-F238E27FC236}">
                <a16:creationId xmlns:a16="http://schemas.microsoft.com/office/drawing/2014/main" id="{CE23E1B4-98C4-4619-93B4-C7231BFB1DC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1FF5406-592B-49F2-A2EB-D4F223262CA7}"/>
              </a:ext>
            </a:extLst>
          </p:cNvPr>
          <p:cNvSpPr>
            <a:spLocks noGrp="1"/>
          </p:cNvSpPr>
          <p:nvPr>
            <p:ph type="sldNum" sz="quarter" idx="12"/>
          </p:nvPr>
        </p:nvSpPr>
        <p:spPr/>
        <p:txBody>
          <a:bodyPr/>
          <a:lstStyle/>
          <a:p>
            <a:fld id="{8A532791-1034-486C-A029-1CF28A83CEA4}" type="slidenum">
              <a:rPr lang="en-NZ" smtClean="0"/>
              <a:t>‹#›</a:t>
            </a:fld>
            <a:endParaRPr lang="en-NZ"/>
          </a:p>
        </p:txBody>
      </p:sp>
    </p:spTree>
    <p:extLst>
      <p:ext uri="{BB962C8B-B14F-4D97-AF65-F5344CB8AC3E}">
        <p14:creationId xmlns:p14="http://schemas.microsoft.com/office/powerpoint/2010/main" val="377319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326E0-6534-4D4F-B1A9-009268D264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1F6D033F-2DF9-42E6-ACF5-15E0A5CFFE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23F92A6B-8A20-4C8E-912B-691FE8F041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4049DAED-0BCF-4CC1-878F-FD40D9C92CBE}"/>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6" name="Footer Placeholder 5">
            <a:extLst>
              <a:ext uri="{FF2B5EF4-FFF2-40B4-BE49-F238E27FC236}">
                <a16:creationId xmlns:a16="http://schemas.microsoft.com/office/drawing/2014/main" id="{9B1BE841-4242-46E5-A2E5-B90A0096FC79}"/>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041B8789-7B8E-4DA1-B0EA-292AC6C02EDC}"/>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1702300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9F80C-FD17-442A-A0E5-44C35B7CEE7E}"/>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3CF4A95-D880-4F8C-BB52-0A2B19BFD7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49A94D-17AB-4920-9D98-0A0168EF87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7C209519-DFA8-439C-9ED6-9874FC9BD2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D9851B-7A6B-47B4-9ADF-CA2A93B10B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DEE727C4-90FA-45F1-8518-1ACE4415D099}"/>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8" name="Footer Placeholder 7">
            <a:extLst>
              <a:ext uri="{FF2B5EF4-FFF2-40B4-BE49-F238E27FC236}">
                <a16:creationId xmlns:a16="http://schemas.microsoft.com/office/drawing/2014/main" id="{CD95D14D-A909-40A8-9351-E291144492EC}"/>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A5FC7AA2-1C46-4820-9BD1-2B781207E4EB}"/>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144401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0A5A-F280-4CA8-B574-7366219D2C0E}"/>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844D861-8A9F-4FE2-94CA-F42885C2B817}"/>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4" name="Footer Placeholder 3">
            <a:extLst>
              <a:ext uri="{FF2B5EF4-FFF2-40B4-BE49-F238E27FC236}">
                <a16:creationId xmlns:a16="http://schemas.microsoft.com/office/drawing/2014/main" id="{01FFAC4A-072E-4DB1-BF29-7163A82F5682}"/>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169D206-2159-4386-8B00-EC19B05D0FCA}"/>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3795307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84ED7F-9E23-42D1-8874-ECBD409E26B5}"/>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3" name="Footer Placeholder 2">
            <a:extLst>
              <a:ext uri="{FF2B5EF4-FFF2-40B4-BE49-F238E27FC236}">
                <a16:creationId xmlns:a16="http://schemas.microsoft.com/office/drawing/2014/main" id="{2D328E15-3D59-483E-9C2A-8665F60ECE86}"/>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05AEFECD-A0AF-4FFA-81C7-F1EA691C9195}"/>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2253107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084C7-BBB6-4B1E-A094-863B604D4E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536574E3-2E90-473F-9A2C-BE7439B0BB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C4E7BC9F-495E-4752-B616-0941365A8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F2AE45-8427-4299-9B4F-4116B42AB83C}"/>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6" name="Footer Placeholder 5">
            <a:extLst>
              <a:ext uri="{FF2B5EF4-FFF2-40B4-BE49-F238E27FC236}">
                <a16:creationId xmlns:a16="http://schemas.microsoft.com/office/drawing/2014/main" id="{D8DEE464-DDBE-4E50-B85E-99C257377011}"/>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3A3FC2B-B1A5-4815-90D2-CAA97E1E4C8C}"/>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241964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6FC7-9940-45A8-B05B-727C4D5EA9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AA4CDA37-0E94-4706-8F5F-E61EBF2720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NZ"/>
          </a:p>
        </p:txBody>
      </p:sp>
      <p:sp>
        <p:nvSpPr>
          <p:cNvPr id="4" name="Text Placeholder 3">
            <a:extLst>
              <a:ext uri="{FF2B5EF4-FFF2-40B4-BE49-F238E27FC236}">
                <a16:creationId xmlns:a16="http://schemas.microsoft.com/office/drawing/2014/main" id="{8750A260-3BAE-4E94-902B-5B9AA320D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33DC9D-AED6-435D-813C-21008BB81798}"/>
              </a:ext>
            </a:extLst>
          </p:cNvPr>
          <p:cNvSpPr>
            <a:spLocks noGrp="1"/>
          </p:cNvSpPr>
          <p:nvPr>
            <p:ph type="dt" sz="half" idx="10"/>
          </p:nvPr>
        </p:nvSpPr>
        <p:spPr/>
        <p:txBody>
          <a:bodyPr/>
          <a:lstStyle/>
          <a:p>
            <a:fld id="{687B19D8-D3D2-48BB-BBF6-5C745930B853}" type="datetimeFigureOut">
              <a:rPr lang="en-NZ" smtClean="0"/>
              <a:t>3/06/2020</a:t>
            </a:fld>
            <a:endParaRPr lang="en-NZ"/>
          </a:p>
        </p:txBody>
      </p:sp>
      <p:sp>
        <p:nvSpPr>
          <p:cNvPr id="6" name="Footer Placeholder 5">
            <a:extLst>
              <a:ext uri="{FF2B5EF4-FFF2-40B4-BE49-F238E27FC236}">
                <a16:creationId xmlns:a16="http://schemas.microsoft.com/office/drawing/2014/main" id="{5ADBAD8F-BE9F-47C0-8E55-E773A8D23AF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0C4C99ED-7D35-4453-A182-1CCC3A123C9E}"/>
              </a:ext>
            </a:extLst>
          </p:cNvPr>
          <p:cNvSpPr>
            <a:spLocks noGrp="1"/>
          </p:cNvSpPr>
          <p:nvPr>
            <p:ph type="sldNum" sz="quarter" idx="12"/>
          </p:nvPr>
        </p:nvSpPr>
        <p:spPr/>
        <p:txBody>
          <a:bodyPr/>
          <a:lstStyle/>
          <a:p>
            <a:fld id="{BF3BE155-1B53-4AAB-B674-32D929E016D1}" type="slidenum">
              <a:rPr lang="en-NZ" smtClean="0"/>
              <a:t>‹#›</a:t>
            </a:fld>
            <a:endParaRPr lang="en-NZ"/>
          </a:p>
        </p:txBody>
      </p:sp>
    </p:spTree>
    <p:extLst>
      <p:ext uri="{BB962C8B-B14F-4D97-AF65-F5344CB8AC3E}">
        <p14:creationId xmlns:p14="http://schemas.microsoft.com/office/powerpoint/2010/main" val="420957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C9DCFB-DB5C-4A8F-B89F-ED007FEC65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E11E8F7-5713-4CC1-86DB-516BCE5F0D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A1A0BDD-1344-4110-97D7-E8992707F4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B19D8-D3D2-48BB-BBF6-5C745930B853}" type="datetimeFigureOut">
              <a:rPr lang="en-NZ" smtClean="0"/>
              <a:t>3/06/2020</a:t>
            </a:fld>
            <a:endParaRPr lang="en-NZ"/>
          </a:p>
        </p:txBody>
      </p:sp>
      <p:sp>
        <p:nvSpPr>
          <p:cNvPr id="5" name="Footer Placeholder 4">
            <a:extLst>
              <a:ext uri="{FF2B5EF4-FFF2-40B4-BE49-F238E27FC236}">
                <a16:creationId xmlns:a16="http://schemas.microsoft.com/office/drawing/2014/main" id="{3A18AAB7-9E1D-42CF-AD3A-95B720DC7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434E80A-C25C-42F2-B869-1754753481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3BE155-1B53-4AAB-B674-32D929E016D1}" type="slidenum">
              <a:rPr lang="en-NZ" smtClean="0"/>
              <a:t>‹#›</a:t>
            </a:fld>
            <a:endParaRPr lang="en-NZ"/>
          </a:p>
        </p:txBody>
      </p:sp>
    </p:spTree>
    <p:extLst>
      <p:ext uri="{BB962C8B-B14F-4D97-AF65-F5344CB8AC3E}">
        <p14:creationId xmlns:p14="http://schemas.microsoft.com/office/powerpoint/2010/main" val="329500839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2FDC1-8C7A-E64F-900F-A552767E8EB8}" type="datetimeFigureOut">
              <a:rPr lang="en-US" smtClean="0"/>
              <a:pPr/>
              <a:t>6/3/2020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164FA-2F2E-5641-87E1-970958E04659}" type="slidenum">
              <a:rPr lang="en-US" smtClean="0"/>
              <a:pPr/>
              <a:t>‹#›</a:t>
            </a:fld>
            <a:endParaRPr lang="en-US"/>
          </a:p>
        </p:txBody>
      </p:sp>
    </p:spTree>
    <p:extLst>
      <p:ext uri="{BB962C8B-B14F-4D97-AF65-F5344CB8AC3E}">
        <p14:creationId xmlns:p14="http://schemas.microsoft.com/office/powerpoint/2010/main" val="2141237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CDC9A3-5F16-4E71-8EE1-2CDE5D2CC5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69997112-5506-4264-BA47-A665231AF3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935CB-ABEB-4F93-B8AF-C6787FB285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F62C0-529F-4957-923C-AC03797D980B}" type="datetimeFigureOut">
              <a:rPr lang="en-NZ" smtClean="0"/>
              <a:t>3/06/2020</a:t>
            </a:fld>
            <a:endParaRPr lang="en-NZ"/>
          </a:p>
        </p:txBody>
      </p:sp>
      <p:sp>
        <p:nvSpPr>
          <p:cNvPr id="5" name="Footer Placeholder 4">
            <a:extLst>
              <a:ext uri="{FF2B5EF4-FFF2-40B4-BE49-F238E27FC236}">
                <a16:creationId xmlns:a16="http://schemas.microsoft.com/office/drawing/2014/main" id="{8931F531-FC43-42D2-A95A-F26E99A2AB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D0856475-C14C-43AF-80B6-3E0462C4B2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532791-1034-486C-A029-1CF28A83CEA4}" type="slidenum">
              <a:rPr lang="en-NZ" smtClean="0"/>
              <a:t>‹#›</a:t>
            </a:fld>
            <a:endParaRPr lang="en-NZ"/>
          </a:p>
        </p:txBody>
      </p:sp>
    </p:spTree>
    <p:extLst>
      <p:ext uri="{BB962C8B-B14F-4D97-AF65-F5344CB8AC3E}">
        <p14:creationId xmlns:p14="http://schemas.microsoft.com/office/powerpoint/2010/main" val="1529325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video" Target="https://www.youtube.com/embed/C9xgarMPzSg?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5.xml"/><Relationship Id="rId1" Type="http://schemas.openxmlformats.org/officeDocument/2006/relationships/video" Target="https://www.youtube.com/embed/RiI7BIZLLwM?feature=oembe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arDuWZyXN2M?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1A671DE-D529-4A2A-A35D-E97400239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406055" y="780057"/>
            <a:ext cx="4947745" cy="2828462"/>
          </a:xfrm>
        </p:spPr>
        <p:txBody>
          <a:bodyPr>
            <a:normAutofit/>
          </a:bodyPr>
          <a:lstStyle/>
          <a:p>
            <a:pPr algn="l"/>
            <a:r>
              <a:rPr lang="en-US" i="1" dirty="0" err="1"/>
              <a:t>Te</a:t>
            </a:r>
            <a:r>
              <a:rPr lang="en-US" i="1" dirty="0"/>
              <a:t> </a:t>
            </a:r>
            <a:r>
              <a:rPr lang="en-US" i="1" dirty="0" err="1"/>
              <a:t>Reo</a:t>
            </a:r>
            <a:r>
              <a:rPr lang="en-US" i="1" dirty="0"/>
              <a:t> Māori</a:t>
            </a:r>
            <a:br>
              <a:rPr lang="en-US" i="1" dirty="0"/>
            </a:br>
            <a:r>
              <a:rPr lang="en-US" i="1" dirty="0"/>
              <a:t>Class 11 Week 13 (1 and 4 June)</a:t>
            </a:r>
          </a:p>
        </p:txBody>
      </p:sp>
      <p:sp>
        <p:nvSpPr>
          <p:cNvPr id="3" name="Subtitle 2"/>
          <p:cNvSpPr>
            <a:spLocks noGrp="1"/>
          </p:cNvSpPr>
          <p:nvPr>
            <p:ph type="subTitle" idx="1"/>
          </p:nvPr>
        </p:nvSpPr>
        <p:spPr>
          <a:xfrm>
            <a:off x="6406055" y="3700594"/>
            <a:ext cx="4947745" cy="2555063"/>
          </a:xfrm>
        </p:spPr>
        <p:txBody>
          <a:bodyPr vert="horz" lIns="91440" tIns="45720" rIns="91440" bIns="45720" rtlCol="0">
            <a:normAutofit/>
          </a:bodyPr>
          <a:lstStyle/>
          <a:p>
            <a:pPr algn="l">
              <a:lnSpc>
                <a:spcPct val="90000"/>
              </a:lnSpc>
            </a:pPr>
            <a:r>
              <a:rPr lang="en-US" sz="2400" b="1" dirty="0">
                <a:solidFill>
                  <a:schemeClr val="tx1"/>
                </a:solidFill>
              </a:rPr>
              <a:t>Karakia/</a:t>
            </a:r>
            <a:r>
              <a:rPr lang="en-US" sz="2400" b="1" dirty="0" err="1">
                <a:solidFill>
                  <a:schemeClr val="tx1"/>
                </a:solidFill>
              </a:rPr>
              <a:t>Waiata</a:t>
            </a:r>
            <a:r>
              <a:rPr lang="en-US" sz="2400" b="1" dirty="0">
                <a:solidFill>
                  <a:schemeClr val="tx1"/>
                </a:solidFill>
              </a:rPr>
              <a:t>/</a:t>
            </a:r>
            <a:r>
              <a:rPr lang="en-US" sz="2400" b="1" dirty="0" err="1">
                <a:solidFill>
                  <a:schemeClr val="tx1"/>
                </a:solidFill>
              </a:rPr>
              <a:t>Mihimihi</a:t>
            </a:r>
            <a:endParaRPr lang="en-US" sz="2400" b="1" dirty="0">
              <a:solidFill>
                <a:schemeClr val="tx1"/>
              </a:solidFill>
            </a:endParaRPr>
          </a:p>
          <a:p>
            <a:pPr algn="l">
              <a:lnSpc>
                <a:spcPct val="90000"/>
              </a:lnSpc>
            </a:pPr>
            <a:r>
              <a:rPr lang="en-US" sz="2400" b="1" dirty="0">
                <a:solidFill>
                  <a:schemeClr val="tx1"/>
                </a:solidFill>
              </a:rPr>
              <a:t>He </a:t>
            </a:r>
            <a:r>
              <a:rPr lang="en-US" sz="2400" b="1" dirty="0" err="1">
                <a:solidFill>
                  <a:schemeClr val="tx1"/>
                </a:solidFill>
              </a:rPr>
              <a:t>Whakatauki</a:t>
            </a:r>
            <a:r>
              <a:rPr lang="en-US" sz="2400" b="1" dirty="0">
                <a:solidFill>
                  <a:schemeClr val="tx1"/>
                </a:solidFill>
              </a:rPr>
              <a:t> / </a:t>
            </a:r>
            <a:r>
              <a:rPr lang="en-US" sz="2400" b="1" dirty="0" err="1">
                <a:solidFill>
                  <a:schemeClr val="tx1"/>
                </a:solidFill>
              </a:rPr>
              <a:t>Kiiwaha</a:t>
            </a:r>
            <a:endParaRPr lang="en-US" sz="2400" b="1" dirty="0">
              <a:solidFill>
                <a:schemeClr val="tx1"/>
              </a:solidFill>
            </a:endParaRPr>
          </a:p>
          <a:p>
            <a:pPr algn="l">
              <a:lnSpc>
                <a:spcPct val="90000"/>
              </a:lnSpc>
            </a:pPr>
            <a:r>
              <a:rPr lang="en-US" sz="2400" b="1" dirty="0">
                <a:solidFill>
                  <a:schemeClr val="tx1"/>
                </a:solidFill>
              </a:rPr>
              <a:t>Pronunciation</a:t>
            </a:r>
          </a:p>
          <a:p>
            <a:pPr marL="0" marR="0" lvl="0" indent="0" algn="l" defTabSz="457200" rtl="0" eaLnBrk="1" fontAlgn="auto" latinLnBrk="0" hangingPunct="1">
              <a:lnSpc>
                <a:spcPct val="90000"/>
              </a:lnSpc>
              <a:spcBef>
                <a:spcPct val="20000"/>
              </a:spcBef>
              <a:spcAft>
                <a:spcPts val="0"/>
              </a:spcAft>
              <a:buClrTx/>
              <a:buSzTx/>
              <a:buFont typeface="Arial"/>
              <a:buNone/>
              <a:tabLst/>
              <a:defRPr/>
            </a:pPr>
            <a:r>
              <a:rPr kumimoji="0" lang="en-US" sz="2400" b="1" i="0" u="none" strike="noStrike" kern="1200" cap="none" spc="0" normalizeH="0" baseline="0" noProof="0" dirty="0">
                <a:ln>
                  <a:noFill/>
                </a:ln>
                <a:solidFill>
                  <a:schemeClr val="tx1"/>
                </a:solidFill>
                <a:effectLst/>
                <a:uLnTx/>
                <a:uFillTx/>
                <a:latin typeface="Calibri"/>
                <a:ea typeface="+mn-ea"/>
                <a:cs typeface="+mn-cs"/>
              </a:rPr>
              <a:t>He </a:t>
            </a:r>
            <a:r>
              <a:rPr kumimoji="0" lang="en-US" sz="2400" b="1" i="0" u="none" strike="noStrike" kern="1200" cap="none" spc="0" normalizeH="0" baseline="0" noProof="0" dirty="0" err="1">
                <a:ln>
                  <a:noFill/>
                </a:ln>
                <a:solidFill>
                  <a:schemeClr val="tx1"/>
                </a:solidFill>
                <a:effectLst/>
                <a:uLnTx/>
                <a:uFillTx/>
                <a:latin typeface="Calibri"/>
                <a:ea typeface="+mn-ea"/>
                <a:cs typeface="+mn-cs"/>
              </a:rPr>
              <a:t>Korerorero</a:t>
            </a:r>
            <a:r>
              <a:rPr kumimoji="0" lang="en-US" sz="2400" b="1" i="0" u="none" strike="noStrike" kern="1200" cap="none" spc="0" normalizeH="0" baseline="0" noProof="0" dirty="0">
                <a:ln>
                  <a:noFill/>
                </a:ln>
                <a:solidFill>
                  <a:schemeClr val="tx1"/>
                </a:solidFill>
                <a:effectLst/>
                <a:uLnTx/>
                <a:uFillTx/>
                <a:latin typeface="Calibri"/>
                <a:ea typeface="+mn-ea"/>
                <a:cs typeface="+mn-cs"/>
              </a:rPr>
              <a:t>: Conversation.</a:t>
            </a:r>
            <a:endParaRPr lang="en-US" sz="2400" b="1" dirty="0">
              <a:solidFill>
                <a:schemeClr val="tx1"/>
              </a:solidFill>
            </a:endParaRPr>
          </a:p>
          <a:p>
            <a:pPr algn="l">
              <a:lnSpc>
                <a:spcPct val="90000"/>
              </a:lnSpc>
            </a:pPr>
            <a:r>
              <a:rPr lang="en-US" sz="2400" b="1" dirty="0">
                <a:solidFill>
                  <a:schemeClr val="tx1"/>
                </a:solidFill>
              </a:rPr>
              <a:t>Karakia </a:t>
            </a:r>
            <a:r>
              <a:rPr lang="en-US" sz="2400" b="1" dirty="0" err="1">
                <a:solidFill>
                  <a:schemeClr val="tx1"/>
                </a:solidFill>
              </a:rPr>
              <a:t>Whakamutunga</a:t>
            </a:r>
            <a:r>
              <a:rPr lang="en-US" sz="2400" b="1" dirty="0">
                <a:solidFill>
                  <a:schemeClr val="tx1"/>
                </a:solidFill>
              </a:rPr>
              <a:t>: </a:t>
            </a:r>
          </a:p>
          <a:p>
            <a:pPr algn="l">
              <a:lnSpc>
                <a:spcPct val="90000"/>
              </a:lnSpc>
            </a:pPr>
            <a:r>
              <a:rPr lang="en-US" sz="2400" b="1" dirty="0">
                <a:solidFill>
                  <a:schemeClr val="tx1"/>
                </a:solidFill>
              </a:rPr>
              <a:t>Closing Prayer- Kia Tau</a:t>
            </a:r>
          </a:p>
          <a:p>
            <a:pPr algn="l">
              <a:lnSpc>
                <a:spcPct val="90000"/>
              </a:lnSpc>
            </a:pPr>
            <a:endParaRPr lang="en-US" sz="1300" dirty="0"/>
          </a:p>
        </p:txBody>
      </p:sp>
      <p:sp>
        <p:nvSpPr>
          <p:cNvPr id="17" name="Freeform: Shape 16">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12599"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9" name="Straight Connector 18">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63649" y="127376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1" name="Block Arc 20">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631431" y="1382395"/>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Freeform: Shape 22">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231329"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sp>
        <p:nvSpPr>
          <p:cNvPr id="25" name="Oval 24">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20126" y="2345836"/>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03228"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c 30">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727948" flipH="1">
            <a:off x="2309492"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5314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8B0DB-08AD-4C24-85D3-020569FB1031}"/>
              </a:ext>
            </a:extLst>
          </p:cNvPr>
          <p:cNvSpPr>
            <a:spLocks noGrp="1"/>
          </p:cNvSpPr>
          <p:nvPr>
            <p:ph type="title"/>
          </p:nvPr>
        </p:nvSpPr>
        <p:spPr>
          <a:xfrm>
            <a:off x="212035" y="212035"/>
            <a:ext cx="11781182" cy="6480313"/>
          </a:xfrm>
        </p:spPr>
        <p:txBody>
          <a:bodyPr>
            <a:normAutofit fontScale="90000"/>
          </a:bodyPr>
          <a:lstStyle/>
          <a:p>
            <a:br>
              <a:rPr lang="en-NZ" dirty="0"/>
            </a:br>
            <a:r>
              <a:rPr lang="en-NZ" b="1" dirty="0" err="1"/>
              <a:t>Ngā</a:t>
            </a:r>
            <a:r>
              <a:rPr lang="en-NZ" b="1" dirty="0"/>
              <a:t> </a:t>
            </a:r>
            <a:r>
              <a:rPr lang="en-NZ" b="1" dirty="0" err="1"/>
              <a:t>Wāhanaga</a:t>
            </a:r>
            <a:r>
              <a:rPr lang="en-NZ" b="1" dirty="0"/>
              <a:t> o </a:t>
            </a:r>
            <a:r>
              <a:rPr lang="en-NZ" b="1" dirty="0" err="1"/>
              <a:t>te</a:t>
            </a:r>
            <a:r>
              <a:rPr lang="en-NZ" b="1" dirty="0"/>
              <a:t> </a:t>
            </a:r>
            <a:r>
              <a:rPr lang="en-NZ" b="1" dirty="0" err="1"/>
              <a:t>tinana</a:t>
            </a:r>
            <a:r>
              <a:rPr lang="en-NZ" b="1" dirty="0"/>
              <a:t>. Parts of the Body…</a:t>
            </a:r>
            <a:br>
              <a:rPr lang="en-NZ" b="1" dirty="0"/>
            </a:br>
            <a:br>
              <a:rPr lang="en-NZ" b="1" dirty="0"/>
            </a:br>
            <a:r>
              <a:rPr lang="en-NZ" dirty="0" err="1"/>
              <a:t>Upoko</a:t>
            </a:r>
            <a:r>
              <a:rPr lang="en-NZ" dirty="0"/>
              <a:t> / </a:t>
            </a:r>
            <a:r>
              <a:rPr lang="en-NZ" dirty="0" err="1"/>
              <a:t>Mahunga</a:t>
            </a:r>
            <a:br>
              <a:rPr lang="en-NZ" dirty="0"/>
            </a:br>
            <a:r>
              <a:rPr lang="en-NZ" dirty="0" err="1"/>
              <a:t>Pakahiwi</a:t>
            </a:r>
            <a:br>
              <a:rPr lang="en-NZ" dirty="0"/>
            </a:br>
            <a:r>
              <a:rPr lang="en-NZ" dirty="0"/>
              <a:t>Puku</a:t>
            </a:r>
            <a:br>
              <a:rPr lang="en-NZ" dirty="0"/>
            </a:br>
            <a:r>
              <a:rPr lang="en-NZ" dirty="0"/>
              <a:t>Hope</a:t>
            </a:r>
            <a:br>
              <a:rPr lang="en-NZ" dirty="0"/>
            </a:br>
            <a:r>
              <a:rPr lang="en-NZ" dirty="0" err="1"/>
              <a:t>Waewae</a:t>
            </a:r>
            <a:r>
              <a:rPr lang="en-NZ" dirty="0"/>
              <a:t> x 3</a:t>
            </a:r>
            <a:br>
              <a:rPr lang="en-NZ" dirty="0"/>
            </a:br>
            <a:r>
              <a:rPr lang="en-NZ" dirty="0" err="1"/>
              <a:t>Taringa</a:t>
            </a:r>
            <a:br>
              <a:rPr lang="en-NZ" dirty="0"/>
            </a:br>
            <a:r>
              <a:rPr lang="en-NZ" dirty="0" err="1"/>
              <a:t>Whatu</a:t>
            </a:r>
            <a:br>
              <a:rPr lang="en-NZ" dirty="0"/>
            </a:br>
            <a:r>
              <a:rPr lang="en-NZ" dirty="0" err="1"/>
              <a:t>Ihu</a:t>
            </a:r>
            <a:br>
              <a:rPr lang="en-NZ" dirty="0"/>
            </a:br>
            <a:r>
              <a:rPr lang="en-NZ" dirty="0" err="1"/>
              <a:t>Waha</a:t>
            </a:r>
            <a:r>
              <a:rPr lang="en-NZ" dirty="0"/>
              <a:t> e… </a:t>
            </a:r>
            <a:r>
              <a:rPr lang="en-NZ" dirty="0" err="1"/>
              <a:t>anō</a:t>
            </a:r>
            <a:br>
              <a:rPr lang="en-NZ" dirty="0"/>
            </a:br>
            <a:endParaRPr lang="en-NZ" dirty="0"/>
          </a:p>
        </p:txBody>
      </p:sp>
    </p:spTree>
    <p:extLst>
      <p:ext uri="{BB962C8B-B14F-4D97-AF65-F5344CB8AC3E}">
        <p14:creationId xmlns:p14="http://schemas.microsoft.com/office/powerpoint/2010/main" val="1217347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102EC-AC35-4F26-B281-C301F3085C9D}"/>
              </a:ext>
            </a:extLst>
          </p:cNvPr>
          <p:cNvSpPr>
            <a:spLocks noGrp="1"/>
          </p:cNvSpPr>
          <p:nvPr>
            <p:ph type="title"/>
          </p:nvPr>
        </p:nvSpPr>
        <p:spPr/>
        <p:txBody>
          <a:bodyPr/>
          <a:lstStyle/>
          <a:p>
            <a:r>
              <a:rPr lang="en-NZ" dirty="0" err="1"/>
              <a:t>Kii</a:t>
            </a:r>
            <a:r>
              <a:rPr lang="en-NZ" dirty="0"/>
              <a:t> </a:t>
            </a:r>
            <a:r>
              <a:rPr lang="en-NZ" dirty="0" err="1"/>
              <a:t>mai</a:t>
            </a:r>
            <a:r>
              <a:rPr lang="en-NZ" dirty="0"/>
              <a:t> Māori…</a:t>
            </a:r>
          </a:p>
        </p:txBody>
      </p:sp>
    </p:spTree>
    <p:extLst>
      <p:ext uri="{BB962C8B-B14F-4D97-AF65-F5344CB8AC3E}">
        <p14:creationId xmlns:p14="http://schemas.microsoft.com/office/powerpoint/2010/main" val="359155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44B9D-5DAC-47A0-B8D8-3F126343EF4D}"/>
              </a:ext>
            </a:extLst>
          </p:cNvPr>
          <p:cNvSpPr>
            <a:spLocks noGrp="1"/>
          </p:cNvSpPr>
          <p:nvPr>
            <p:ph type="title"/>
          </p:nvPr>
        </p:nvSpPr>
        <p:spPr>
          <a:xfrm>
            <a:off x="838200" y="516835"/>
            <a:ext cx="10515600" cy="5194852"/>
          </a:xfrm>
        </p:spPr>
        <p:txBody>
          <a:bodyPr>
            <a:normAutofit fontScale="90000"/>
          </a:bodyPr>
          <a:lstStyle/>
          <a:p>
            <a:r>
              <a:rPr lang="mi-NZ" dirty="0"/>
              <a:t>                         </a:t>
            </a:r>
            <a:br>
              <a:rPr lang="mi-NZ" dirty="0"/>
            </a:br>
            <a:br>
              <a:rPr lang="mi-NZ" dirty="0"/>
            </a:br>
            <a:br>
              <a:rPr lang="mi-NZ" dirty="0"/>
            </a:br>
            <a:br>
              <a:rPr lang="mi-NZ" dirty="0"/>
            </a:br>
            <a:br>
              <a:rPr lang="mi-NZ" dirty="0"/>
            </a:br>
            <a:r>
              <a:rPr lang="mi-NZ" dirty="0"/>
              <a:t>Whakarongo</a:t>
            </a:r>
            <a:br>
              <a:rPr lang="mi-NZ" dirty="0"/>
            </a:br>
            <a:br>
              <a:rPr lang="mi-NZ" dirty="0"/>
            </a:br>
            <a:br>
              <a:rPr lang="mi-NZ" dirty="0"/>
            </a:br>
            <a:br>
              <a:rPr lang="mi-NZ" dirty="0"/>
            </a:br>
            <a:br>
              <a:rPr lang="mi-NZ" dirty="0"/>
            </a:br>
            <a:br>
              <a:rPr lang="mi-NZ" dirty="0"/>
            </a:br>
            <a:br>
              <a:rPr lang="mi-NZ" dirty="0"/>
            </a:br>
            <a:br>
              <a:rPr lang="mi-NZ" dirty="0"/>
            </a:br>
            <a:br>
              <a:rPr lang="mi-NZ" dirty="0"/>
            </a:br>
            <a:br>
              <a:rPr lang="mi-NZ" dirty="0"/>
            </a:br>
            <a:br>
              <a:rPr lang="mi-NZ" dirty="0"/>
            </a:br>
            <a:br>
              <a:rPr lang="mi-NZ" dirty="0"/>
            </a:br>
            <a:br>
              <a:rPr lang="mi-NZ" dirty="0"/>
            </a:br>
            <a:endParaRPr lang="en-NZ" dirty="0"/>
          </a:p>
        </p:txBody>
      </p:sp>
    </p:spTree>
    <p:extLst>
      <p:ext uri="{BB962C8B-B14F-4D97-AF65-F5344CB8AC3E}">
        <p14:creationId xmlns:p14="http://schemas.microsoft.com/office/powerpoint/2010/main" val="3503803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7AD86-A3D2-4B1D-BC19-D82A66412E49}"/>
              </a:ext>
            </a:extLst>
          </p:cNvPr>
          <p:cNvSpPr>
            <a:spLocks noGrp="1"/>
          </p:cNvSpPr>
          <p:nvPr>
            <p:ph type="title"/>
          </p:nvPr>
        </p:nvSpPr>
        <p:spPr>
          <a:xfrm>
            <a:off x="239151" y="98475"/>
            <a:ext cx="11114649" cy="6625882"/>
          </a:xfrm>
        </p:spPr>
        <p:txBody>
          <a:bodyPr>
            <a:normAutofit fontScale="90000"/>
          </a:bodyPr>
          <a:lstStyle/>
          <a:p>
            <a:br>
              <a:rPr lang="en-NZ" dirty="0"/>
            </a:br>
            <a:br>
              <a:rPr lang="en-NZ" dirty="0"/>
            </a:br>
            <a:br>
              <a:rPr lang="en-NZ" dirty="0"/>
            </a:br>
            <a:br>
              <a:rPr lang="en-NZ" dirty="0"/>
            </a:br>
            <a:br>
              <a:rPr lang="en-NZ" dirty="0"/>
            </a:br>
            <a:br>
              <a:rPr lang="en-NZ" dirty="0"/>
            </a:br>
            <a:r>
              <a:rPr lang="en-NZ" i="1" u="sng" dirty="0"/>
              <a:t>He </a:t>
            </a:r>
            <a:r>
              <a:rPr lang="en-NZ" i="1" u="sng" dirty="0" err="1"/>
              <a:t>Kōrerorero</a:t>
            </a:r>
            <a:r>
              <a:rPr lang="en-NZ" i="1" u="sng" dirty="0"/>
              <a:t> – A Conversation</a:t>
            </a:r>
            <a:r>
              <a:rPr lang="en-NZ" dirty="0"/>
              <a:t>.</a:t>
            </a:r>
            <a:br>
              <a:rPr lang="en-NZ" dirty="0"/>
            </a:br>
            <a:r>
              <a:rPr lang="en-NZ" sz="3100" dirty="0" err="1"/>
              <a:t>Tēnā</a:t>
            </a:r>
            <a:r>
              <a:rPr lang="en-NZ" sz="3100" dirty="0"/>
              <a:t> </a:t>
            </a:r>
            <a:r>
              <a:rPr lang="en-NZ" sz="3100" dirty="0" err="1"/>
              <a:t>koe</a:t>
            </a:r>
            <a:r>
              <a:rPr lang="en-NZ" sz="3100" dirty="0"/>
              <a:t>!</a:t>
            </a:r>
            <a:br>
              <a:rPr lang="en-NZ" sz="3100" dirty="0"/>
            </a:br>
            <a:r>
              <a:rPr lang="en-NZ" sz="3100" dirty="0"/>
              <a:t>Ko </a:t>
            </a:r>
            <a:r>
              <a:rPr lang="en-NZ" sz="3100" dirty="0" err="1"/>
              <a:t>wai</a:t>
            </a:r>
            <a:r>
              <a:rPr lang="en-NZ" sz="3100" dirty="0"/>
              <a:t> </a:t>
            </a:r>
            <a:r>
              <a:rPr lang="en-NZ" sz="3100" dirty="0" err="1"/>
              <a:t>tō</a:t>
            </a:r>
            <a:r>
              <a:rPr lang="en-NZ" sz="3100" dirty="0"/>
              <a:t> </a:t>
            </a:r>
            <a:r>
              <a:rPr lang="en-NZ" sz="3100" dirty="0" err="1"/>
              <a:t>ingoa</a:t>
            </a:r>
            <a:r>
              <a:rPr lang="en-NZ" sz="3100" dirty="0"/>
              <a:t>?</a:t>
            </a:r>
            <a:br>
              <a:rPr lang="en-NZ" sz="3100" dirty="0"/>
            </a:br>
            <a:r>
              <a:rPr lang="en-NZ" sz="3100" dirty="0"/>
              <a:t>Kei </a:t>
            </a:r>
            <a:r>
              <a:rPr lang="en-NZ" sz="3100" dirty="0" err="1"/>
              <a:t>te</a:t>
            </a:r>
            <a:r>
              <a:rPr lang="en-NZ" sz="3100" dirty="0"/>
              <a:t> </a:t>
            </a:r>
            <a:r>
              <a:rPr lang="en-NZ" sz="3100" dirty="0" err="1"/>
              <a:t>pēhea</a:t>
            </a:r>
            <a:r>
              <a:rPr lang="en-NZ" sz="3100" dirty="0"/>
              <a:t> </a:t>
            </a:r>
            <a:r>
              <a:rPr lang="en-NZ" sz="3100" dirty="0" err="1"/>
              <a:t>koe</a:t>
            </a:r>
            <a:r>
              <a:rPr lang="en-NZ" sz="3100" dirty="0"/>
              <a:t>?</a:t>
            </a:r>
            <a:br>
              <a:rPr lang="en-NZ" sz="3100" dirty="0"/>
            </a:br>
            <a:r>
              <a:rPr lang="en-NZ" sz="3100" dirty="0" err="1"/>
              <a:t>Nō</a:t>
            </a:r>
            <a:r>
              <a:rPr lang="en-NZ" sz="3100" dirty="0"/>
              <a:t> </a:t>
            </a:r>
            <a:r>
              <a:rPr lang="en-NZ" sz="3100" dirty="0" err="1"/>
              <a:t>hea</a:t>
            </a:r>
            <a:r>
              <a:rPr lang="en-NZ" sz="3100" dirty="0"/>
              <a:t> </a:t>
            </a:r>
            <a:r>
              <a:rPr lang="en-NZ" sz="3100" dirty="0" err="1"/>
              <a:t>koe</a:t>
            </a:r>
            <a:r>
              <a:rPr lang="en-NZ" sz="3100" dirty="0"/>
              <a:t>?</a:t>
            </a:r>
            <a:br>
              <a:rPr lang="en-NZ" sz="3100" dirty="0"/>
            </a:br>
            <a:r>
              <a:rPr lang="en-NZ" sz="3100" dirty="0"/>
              <a:t>Ko </a:t>
            </a:r>
            <a:r>
              <a:rPr lang="en-NZ" sz="3100" dirty="0" err="1"/>
              <a:t>wai</a:t>
            </a:r>
            <a:r>
              <a:rPr lang="en-NZ" sz="3100" dirty="0"/>
              <a:t> </a:t>
            </a:r>
            <a:r>
              <a:rPr lang="en-NZ" sz="3100" dirty="0" err="1"/>
              <a:t>tō</a:t>
            </a:r>
            <a:r>
              <a:rPr lang="en-NZ" sz="3100" dirty="0"/>
              <a:t> </a:t>
            </a:r>
            <a:r>
              <a:rPr lang="en-NZ" sz="3100" dirty="0" err="1"/>
              <a:t>ingoa</a:t>
            </a:r>
            <a:r>
              <a:rPr lang="en-NZ" sz="3100" dirty="0"/>
              <a:t> </a:t>
            </a:r>
            <a:r>
              <a:rPr lang="en-NZ" sz="3100" dirty="0" err="1"/>
              <a:t>whānau</a:t>
            </a:r>
            <a:r>
              <a:rPr lang="en-NZ" sz="3100" dirty="0"/>
              <a:t>?</a:t>
            </a:r>
            <a:br>
              <a:rPr lang="en-NZ" sz="3100" dirty="0"/>
            </a:br>
            <a:r>
              <a:rPr lang="en-NZ" sz="3100" dirty="0"/>
              <a:t>Ko </a:t>
            </a:r>
            <a:r>
              <a:rPr lang="en-NZ" sz="3100" dirty="0" err="1"/>
              <a:t>wai</a:t>
            </a:r>
            <a:r>
              <a:rPr lang="en-NZ" sz="3100" dirty="0"/>
              <a:t> </a:t>
            </a:r>
            <a:r>
              <a:rPr lang="en-NZ" sz="3100" dirty="0" err="1"/>
              <a:t>tō</a:t>
            </a:r>
            <a:r>
              <a:rPr lang="en-NZ" sz="3100" dirty="0"/>
              <a:t> </a:t>
            </a:r>
            <a:r>
              <a:rPr lang="en-NZ" sz="3100" dirty="0" err="1"/>
              <a:t>whaea</a:t>
            </a:r>
            <a:r>
              <a:rPr lang="en-NZ" sz="3100" dirty="0"/>
              <a:t> me </a:t>
            </a:r>
            <a:r>
              <a:rPr lang="en-NZ" sz="3100" dirty="0" err="1"/>
              <a:t>tō</a:t>
            </a:r>
            <a:r>
              <a:rPr lang="en-NZ" sz="3100" dirty="0"/>
              <a:t> </a:t>
            </a:r>
            <a:r>
              <a:rPr lang="en-NZ" sz="3100" dirty="0" err="1"/>
              <a:t>pāpā</a:t>
            </a:r>
            <a:r>
              <a:rPr lang="en-NZ" sz="3100" dirty="0"/>
              <a:t>?</a:t>
            </a:r>
            <a:br>
              <a:rPr lang="en-NZ" sz="3100" dirty="0"/>
            </a:br>
            <a:r>
              <a:rPr lang="en-NZ" sz="3100" dirty="0" err="1"/>
              <a:t>Nō</a:t>
            </a:r>
            <a:r>
              <a:rPr lang="en-NZ" sz="3100" dirty="0"/>
              <a:t> </a:t>
            </a:r>
            <a:r>
              <a:rPr lang="en-NZ" sz="3100" dirty="0" err="1"/>
              <a:t>hea</a:t>
            </a:r>
            <a:r>
              <a:rPr lang="en-NZ" sz="3100" dirty="0"/>
              <a:t> </a:t>
            </a:r>
            <a:r>
              <a:rPr lang="en-NZ" sz="3100" dirty="0" err="1"/>
              <a:t>rāua</a:t>
            </a:r>
            <a:r>
              <a:rPr lang="en-NZ" sz="3100" dirty="0"/>
              <a:t>?</a:t>
            </a:r>
            <a:br>
              <a:rPr lang="en-NZ" sz="3100" dirty="0"/>
            </a:br>
            <a:r>
              <a:rPr lang="en-NZ" sz="3100" dirty="0" err="1"/>
              <a:t>Tokohia</a:t>
            </a:r>
            <a:r>
              <a:rPr lang="en-NZ" sz="3100" dirty="0"/>
              <a:t> </a:t>
            </a:r>
            <a:r>
              <a:rPr lang="en-NZ" sz="3100" dirty="0" err="1"/>
              <a:t>ngā</a:t>
            </a:r>
            <a:r>
              <a:rPr lang="en-NZ" sz="3100" dirty="0"/>
              <a:t> </a:t>
            </a:r>
            <a:r>
              <a:rPr lang="en-NZ" sz="3100" dirty="0" err="1"/>
              <a:t>tamariki</a:t>
            </a:r>
            <a:r>
              <a:rPr lang="en-NZ" sz="3100" dirty="0"/>
              <a:t> </a:t>
            </a:r>
            <a:r>
              <a:rPr lang="en-NZ" sz="3100" dirty="0" err="1"/>
              <a:t>i</a:t>
            </a:r>
            <a:r>
              <a:rPr lang="en-NZ" sz="3100" dirty="0"/>
              <a:t> </a:t>
            </a:r>
            <a:r>
              <a:rPr lang="en-NZ" sz="3100" dirty="0" err="1"/>
              <a:t>tō</a:t>
            </a:r>
            <a:r>
              <a:rPr lang="en-NZ" sz="3100" dirty="0"/>
              <a:t> </a:t>
            </a:r>
            <a:r>
              <a:rPr lang="en-NZ" sz="3100" dirty="0" err="1"/>
              <a:t>whānau</a:t>
            </a:r>
            <a:r>
              <a:rPr lang="en-NZ" sz="3100" dirty="0"/>
              <a:t>?</a:t>
            </a:r>
            <a:br>
              <a:rPr lang="en-NZ" sz="3100" dirty="0"/>
            </a:br>
            <a:r>
              <a:rPr lang="en-NZ" sz="3100" dirty="0"/>
              <a:t>I </a:t>
            </a:r>
            <a:r>
              <a:rPr lang="en-NZ" sz="3100" dirty="0" err="1"/>
              <a:t>whānau</a:t>
            </a:r>
            <a:r>
              <a:rPr lang="en-NZ" sz="3100" dirty="0"/>
              <a:t> </a:t>
            </a:r>
            <a:r>
              <a:rPr lang="en-NZ" sz="3100" dirty="0" err="1"/>
              <a:t>mai</a:t>
            </a:r>
            <a:r>
              <a:rPr lang="en-NZ" sz="3100" dirty="0"/>
              <a:t> </a:t>
            </a:r>
            <a:r>
              <a:rPr lang="en-NZ" sz="3100" dirty="0" err="1"/>
              <a:t>koe</a:t>
            </a:r>
            <a:r>
              <a:rPr lang="en-NZ" sz="3100" dirty="0"/>
              <a:t> </a:t>
            </a:r>
            <a:r>
              <a:rPr lang="en-NZ" sz="3100" dirty="0" err="1"/>
              <a:t>ki</a:t>
            </a:r>
            <a:r>
              <a:rPr lang="en-NZ" sz="3100" dirty="0"/>
              <a:t> </a:t>
            </a:r>
            <a:r>
              <a:rPr lang="en-NZ" sz="3100" dirty="0" err="1"/>
              <a:t>hea</a:t>
            </a:r>
            <a:r>
              <a:rPr lang="en-NZ" sz="3100" dirty="0"/>
              <a:t>?</a:t>
            </a:r>
            <a:br>
              <a:rPr lang="en-NZ" sz="3100" dirty="0"/>
            </a:br>
            <a:r>
              <a:rPr lang="en-NZ" sz="3100" dirty="0"/>
              <a:t>Ko </a:t>
            </a:r>
            <a:r>
              <a:rPr lang="en-NZ" sz="3100" dirty="0" err="1"/>
              <a:t>koe</a:t>
            </a:r>
            <a:r>
              <a:rPr lang="en-NZ" sz="3100" dirty="0"/>
              <a:t> </a:t>
            </a:r>
            <a:r>
              <a:rPr lang="en-NZ" sz="3100" dirty="0" err="1"/>
              <a:t>te</a:t>
            </a:r>
            <a:r>
              <a:rPr lang="en-NZ" sz="3100" dirty="0"/>
              <a:t> </a:t>
            </a:r>
            <a:r>
              <a:rPr lang="en-NZ" sz="3100" dirty="0" err="1"/>
              <a:t>mātāmua</a:t>
            </a:r>
            <a:r>
              <a:rPr lang="en-NZ" sz="3100" dirty="0"/>
              <a:t>?</a:t>
            </a:r>
            <a:br>
              <a:rPr lang="en-NZ" sz="3100" dirty="0"/>
            </a:br>
            <a:r>
              <a:rPr lang="en-NZ" sz="3100" dirty="0"/>
              <a:t>Kei </a:t>
            </a:r>
            <a:r>
              <a:rPr lang="en-NZ" sz="3100" dirty="0" err="1"/>
              <a:t>hea</a:t>
            </a:r>
            <a:r>
              <a:rPr lang="en-NZ" sz="3100" dirty="0"/>
              <a:t> </a:t>
            </a:r>
            <a:r>
              <a:rPr lang="en-NZ" sz="3100" dirty="0" err="1"/>
              <a:t>koe</a:t>
            </a:r>
            <a:r>
              <a:rPr lang="en-NZ" sz="3100" dirty="0"/>
              <a:t> e </a:t>
            </a:r>
            <a:r>
              <a:rPr lang="en-NZ" sz="3100" dirty="0" err="1"/>
              <a:t>noho</a:t>
            </a:r>
            <a:r>
              <a:rPr lang="en-NZ" sz="3100" dirty="0"/>
              <a:t> ana?</a:t>
            </a:r>
            <a:br>
              <a:rPr lang="en-NZ" sz="3100" dirty="0"/>
            </a:br>
            <a:r>
              <a:rPr lang="en-NZ" sz="3100" dirty="0"/>
              <a:t>Kei </a:t>
            </a:r>
            <a:r>
              <a:rPr lang="en-NZ" sz="3100" dirty="0" err="1"/>
              <a:t>hea</a:t>
            </a:r>
            <a:r>
              <a:rPr lang="en-NZ" sz="3100" dirty="0"/>
              <a:t> </a:t>
            </a:r>
            <a:r>
              <a:rPr lang="en-NZ" sz="3100" dirty="0" err="1"/>
              <a:t>tērā</a:t>
            </a:r>
            <a:r>
              <a:rPr lang="en-NZ" sz="3100" dirty="0"/>
              <a:t>?</a:t>
            </a:r>
            <a:br>
              <a:rPr lang="en-NZ" sz="3100" dirty="0"/>
            </a:br>
            <a:r>
              <a:rPr lang="en-NZ" sz="3100" dirty="0"/>
              <a:t>Oh… I </a:t>
            </a:r>
            <a:r>
              <a:rPr lang="en-NZ" sz="3100" dirty="0" err="1"/>
              <a:t>tipu</a:t>
            </a:r>
            <a:r>
              <a:rPr lang="en-NZ" sz="3100" dirty="0"/>
              <a:t> </a:t>
            </a:r>
            <a:r>
              <a:rPr lang="en-NZ" sz="3100" dirty="0" err="1"/>
              <a:t>ake</a:t>
            </a:r>
            <a:r>
              <a:rPr lang="en-NZ" sz="3100" dirty="0"/>
              <a:t> </a:t>
            </a:r>
            <a:r>
              <a:rPr lang="en-NZ" sz="3100" dirty="0" err="1"/>
              <a:t>koe</a:t>
            </a:r>
            <a:r>
              <a:rPr lang="en-NZ" sz="3100" dirty="0"/>
              <a:t> </a:t>
            </a:r>
            <a:r>
              <a:rPr lang="en-NZ" sz="3100" dirty="0" err="1"/>
              <a:t>ki</a:t>
            </a:r>
            <a:r>
              <a:rPr lang="en-NZ" sz="3100" dirty="0"/>
              <a:t> ____ </a:t>
            </a:r>
            <a:r>
              <a:rPr lang="en-NZ" sz="3100" dirty="0" err="1"/>
              <a:t>hoki</a:t>
            </a:r>
            <a:r>
              <a:rPr lang="en-NZ" sz="3100" dirty="0"/>
              <a:t>?</a:t>
            </a:r>
            <a:br>
              <a:rPr lang="en-NZ" sz="3100" dirty="0"/>
            </a:br>
            <a:r>
              <a:rPr lang="en-NZ" sz="3100" dirty="0"/>
              <a:t>He aha </a:t>
            </a:r>
            <a:r>
              <a:rPr lang="en-NZ" sz="3100" dirty="0" err="1"/>
              <a:t>ngā</a:t>
            </a:r>
            <a:r>
              <a:rPr lang="en-NZ" sz="3100" dirty="0"/>
              <a:t> </a:t>
            </a:r>
            <a:r>
              <a:rPr lang="en-NZ" sz="3100" dirty="0" err="1"/>
              <a:t>mea</a:t>
            </a:r>
            <a:r>
              <a:rPr lang="en-NZ" sz="3100" dirty="0"/>
              <a:t> </a:t>
            </a:r>
            <a:r>
              <a:rPr lang="en-NZ" sz="3100" dirty="0" err="1"/>
              <a:t>pai</a:t>
            </a:r>
            <a:r>
              <a:rPr lang="en-NZ" sz="3100" dirty="0"/>
              <a:t> </a:t>
            </a:r>
            <a:r>
              <a:rPr lang="en-NZ" sz="3100" dirty="0" err="1"/>
              <a:t>ki</a:t>
            </a:r>
            <a:r>
              <a:rPr lang="en-NZ" sz="3100" dirty="0"/>
              <a:t> a </a:t>
            </a:r>
            <a:r>
              <a:rPr lang="en-NZ" sz="3100" dirty="0" err="1"/>
              <a:t>koe</a:t>
            </a:r>
            <a:r>
              <a:rPr lang="en-NZ" sz="3100" dirty="0"/>
              <a:t>?</a:t>
            </a:r>
            <a:br>
              <a:rPr lang="en-NZ" sz="3100" dirty="0"/>
            </a:br>
            <a:r>
              <a:rPr lang="en-NZ" sz="3100" dirty="0"/>
              <a:t>He </a:t>
            </a:r>
            <a:r>
              <a:rPr lang="en-NZ" sz="3100" dirty="0" err="1"/>
              <a:t>pai</a:t>
            </a:r>
            <a:r>
              <a:rPr lang="en-NZ" sz="3100" dirty="0"/>
              <a:t> </a:t>
            </a:r>
            <a:r>
              <a:rPr lang="en-NZ" sz="3100" dirty="0" err="1"/>
              <a:t>ki</a:t>
            </a:r>
            <a:r>
              <a:rPr lang="en-NZ" sz="3100" dirty="0"/>
              <a:t> a </a:t>
            </a:r>
            <a:r>
              <a:rPr lang="en-NZ" sz="3100" dirty="0" err="1"/>
              <a:t>koe</a:t>
            </a:r>
            <a:r>
              <a:rPr lang="en-NZ" sz="3100" dirty="0"/>
              <a:t> </a:t>
            </a:r>
            <a:r>
              <a:rPr lang="en-NZ" sz="3100" dirty="0" err="1"/>
              <a:t>i</a:t>
            </a:r>
            <a:r>
              <a:rPr lang="en-NZ" sz="3100" dirty="0"/>
              <a:t> </a:t>
            </a:r>
            <a:r>
              <a:rPr lang="en-NZ" sz="3100" dirty="0" err="1"/>
              <a:t>te</a:t>
            </a:r>
            <a:r>
              <a:rPr lang="en-NZ" sz="3100" dirty="0"/>
              <a:t> </a:t>
            </a:r>
            <a:r>
              <a:rPr lang="en-NZ" sz="3100" dirty="0" err="1"/>
              <a:t>tiakareti</a:t>
            </a:r>
            <a:r>
              <a:rPr lang="en-NZ" sz="3100" dirty="0"/>
              <a:t>?</a:t>
            </a:r>
            <a:br>
              <a:rPr lang="en-NZ" sz="3100" dirty="0"/>
            </a:br>
            <a:br>
              <a:rPr lang="en-NZ" dirty="0"/>
            </a:br>
            <a:br>
              <a:rPr lang="en-NZ" dirty="0"/>
            </a:br>
            <a:br>
              <a:rPr lang="en-NZ" dirty="0"/>
            </a:br>
            <a:br>
              <a:rPr lang="en-NZ" dirty="0"/>
            </a:br>
            <a:br>
              <a:rPr lang="en-NZ" dirty="0"/>
            </a:br>
            <a:endParaRPr lang="en-NZ" dirty="0"/>
          </a:p>
        </p:txBody>
      </p:sp>
    </p:spTree>
    <p:extLst>
      <p:ext uri="{BB962C8B-B14F-4D97-AF65-F5344CB8AC3E}">
        <p14:creationId xmlns:p14="http://schemas.microsoft.com/office/powerpoint/2010/main" val="1907636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9E915-BC27-441B-93AE-52FAF377B8EF}"/>
              </a:ext>
            </a:extLst>
          </p:cNvPr>
          <p:cNvSpPr>
            <a:spLocks noGrp="1"/>
          </p:cNvSpPr>
          <p:nvPr>
            <p:ph type="title"/>
          </p:nvPr>
        </p:nvSpPr>
        <p:spPr>
          <a:xfrm>
            <a:off x="154745" y="140677"/>
            <a:ext cx="11873132" cy="6597748"/>
          </a:xfrm>
        </p:spPr>
        <p:txBody>
          <a:bodyPr/>
          <a:lstStyle/>
          <a:p>
            <a:r>
              <a:rPr lang="en-NZ" i="1" u="sng" dirty="0" err="1"/>
              <a:t>Kiiwaha</a:t>
            </a:r>
            <a:br>
              <a:rPr lang="en-NZ" dirty="0"/>
            </a:br>
            <a:r>
              <a:rPr lang="en-NZ" dirty="0"/>
              <a:t>E </a:t>
            </a:r>
            <a:r>
              <a:rPr lang="en-NZ" dirty="0" err="1"/>
              <a:t>kii</a:t>
            </a:r>
            <a:r>
              <a:rPr lang="en-NZ" dirty="0"/>
              <a:t>, e </a:t>
            </a:r>
            <a:r>
              <a:rPr lang="en-NZ" dirty="0" err="1"/>
              <a:t>kii</a:t>
            </a:r>
            <a:r>
              <a:rPr lang="en-NZ" dirty="0"/>
              <a:t>…</a:t>
            </a:r>
            <a:br>
              <a:rPr lang="en-NZ" dirty="0"/>
            </a:br>
            <a:r>
              <a:rPr lang="en-NZ" dirty="0"/>
              <a:t>Kia tau!</a:t>
            </a:r>
            <a:br>
              <a:rPr lang="en-NZ" dirty="0"/>
            </a:br>
            <a:r>
              <a:rPr lang="en-NZ" dirty="0"/>
              <a:t>He </a:t>
            </a:r>
            <a:r>
              <a:rPr lang="en-NZ" dirty="0" err="1"/>
              <a:t>rawe</a:t>
            </a:r>
            <a:r>
              <a:rPr lang="en-NZ" dirty="0"/>
              <a:t>!</a:t>
            </a:r>
            <a:br>
              <a:rPr lang="en-NZ" dirty="0"/>
            </a:br>
            <a:r>
              <a:rPr lang="en-NZ" dirty="0"/>
              <a:t>Ka </a:t>
            </a:r>
            <a:r>
              <a:rPr lang="en-NZ" dirty="0" err="1"/>
              <a:t>nui</a:t>
            </a:r>
            <a:r>
              <a:rPr lang="en-NZ" dirty="0"/>
              <a:t> </a:t>
            </a:r>
            <a:r>
              <a:rPr lang="en-NZ" dirty="0" err="1"/>
              <a:t>te</a:t>
            </a:r>
            <a:r>
              <a:rPr lang="en-NZ" dirty="0"/>
              <a:t> </a:t>
            </a:r>
            <a:r>
              <a:rPr lang="en-NZ" dirty="0" err="1"/>
              <a:t>pai</a:t>
            </a:r>
            <a:r>
              <a:rPr lang="en-NZ" dirty="0"/>
              <a:t>!</a:t>
            </a:r>
            <a:br>
              <a:rPr lang="en-NZ" dirty="0"/>
            </a:br>
            <a:r>
              <a:rPr lang="en-NZ" dirty="0"/>
              <a:t>Ka </a:t>
            </a:r>
            <a:r>
              <a:rPr lang="en-NZ" dirty="0" err="1"/>
              <a:t>pai</a:t>
            </a:r>
            <a:br>
              <a:rPr lang="en-NZ" dirty="0"/>
            </a:br>
            <a:r>
              <a:rPr lang="en-NZ" dirty="0"/>
              <a:t>Ne…ne </a:t>
            </a:r>
            <a:r>
              <a:rPr lang="en-NZ" dirty="0" err="1"/>
              <a:t>rā</a:t>
            </a:r>
            <a:r>
              <a:rPr lang="en-NZ" dirty="0"/>
              <a:t>…</a:t>
            </a:r>
            <a:br>
              <a:rPr lang="en-NZ" dirty="0"/>
            </a:br>
            <a:r>
              <a:rPr lang="en-NZ" dirty="0"/>
              <a:t>Ka </a:t>
            </a:r>
            <a:r>
              <a:rPr lang="en-NZ" dirty="0" err="1"/>
              <a:t>mau</a:t>
            </a:r>
            <a:r>
              <a:rPr lang="en-NZ" dirty="0"/>
              <a:t> </a:t>
            </a:r>
            <a:r>
              <a:rPr lang="en-NZ" dirty="0" err="1"/>
              <a:t>te</a:t>
            </a:r>
            <a:r>
              <a:rPr lang="en-NZ" dirty="0"/>
              <a:t> </a:t>
            </a:r>
            <a:r>
              <a:rPr lang="en-NZ" dirty="0" err="1"/>
              <a:t>wehi</a:t>
            </a:r>
            <a:br>
              <a:rPr lang="en-NZ" dirty="0"/>
            </a:br>
            <a:r>
              <a:rPr lang="en-NZ" dirty="0"/>
              <a:t>Aroha </a:t>
            </a:r>
            <a:r>
              <a:rPr lang="en-NZ" dirty="0" err="1"/>
              <a:t>mai</a:t>
            </a:r>
            <a:br>
              <a:rPr lang="en-NZ" dirty="0"/>
            </a:br>
            <a:r>
              <a:rPr lang="en-NZ" dirty="0" err="1"/>
              <a:t>Karawhiua</a:t>
            </a:r>
            <a:r>
              <a:rPr lang="en-NZ" dirty="0"/>
              <a:t>!</a:t>
            </a:r>
          </a:p>
        </p:txBody>
      </p:sp>
    </p:spTree>
    <p:extLst>
      <p:ext uri="{BB962C8B-B14F-4D97-AF65-F5344CB8AC3E}">
        <p14:creationId xmlns:p14="http://schemas.microsoft.com/office/powerpoint/2010/main" val="3520554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CD492-DA55-455A-9906-79A5DB563849}"/>
              </a:ext>
            </a:extLst>
          </p:cNvPr>
          <p:cNvSpPr>
            <a:spLocks noGrp="1"/>
          </p:cNvSpPr>
          <p:nvPr>
            <p:ph type="title"/>
          </p:nvPr>
        </p:nvSpPr>
        <p:spPr/>
        <p:txBody>
          <a:bodyPr/>
          <a:lstStyle/>
          <a:p>
            <a:endParaRPr lang="en-NZ"/>
          </a:p>
        </p:txBody>
      </p:sp>
      <p:pic>
        <p:nvPicPr>
          <p:cNvPr id="4" name="Picture 3">
            <a:extLst>
              <a:ext uri="{FF2B5EF4-FFF2-40B4-BE49-F238E27FC236}">
                <a16:creationId xmlns:a16="http://schemas.microsoft.com/office/drawing/2014/main" id="{74C4A7F2-98C7-476D-8033-FF32FB1562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530" y="159026"/>
            <a:ext cx="11728174" cy="6424336"/>
          </a:xfrm>
          <a:prstGeom prst="rect">
            <a:avLst/>
          </a:prstGeom>
        </p:spPr>
      </p:pic>
    </p:spTree>
    <p:extLst>
      <p:ext uri="{BB962C8B-B14F-4D97-AF65-F5344CB8AC3E}">
        <p14:creationId xmlns:p14="http://schemas.microsoft.com/office/powerpoint/2010/main" val="2254932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C2A5D-50F5-4BA4-A607-FD807F4DA0B3}"/>
              </a:ext>
            </a:extLst>
          </p:cNvPr>
          <p:cNvSpPr>
            <a:spLocks noGrp="1"/>
          </p:cNvSpPr>
          <p:nvPr>
            <p:ph type="title"/>
          </p:nvPr>
        </p:nvSpPr>
        <p:spPr>
          <a:xfrm>
            <a:off x="132522" y="106017"/>
            <a:ext cx="11900452" cy="6586331"/>
          </a:xfrm>
        </p:spPr>
        <p:txBody>
          <a:bodyPr>
            <a:normAutofit/>
          </a:bodyPr>
          <a:lstStyle/>
          <a:p>
            <a:r>
              <a:rPr lang="en-NZ" dirty="0"/>
              <a:t>Using Dual and Plural Pronouns as a subject.</a:t>
            </a:r>
            <a:br>
              <a:rPr lang="en-NZ" dirty="0"/>
            </a:br>
            <a:r>
              <a:rPr lang="en-NZ" dirty="0">
                <a:solidFill>
                  <a:srgbClr val="C00000"/>
                </a:solidFill>
              </a:rPr>
              <a:t>Q1</a:t>
            </a:r>
            <a:r>
              <a:rPr lang="en-NZ" dirty="0"/>
              <a:t>- I whanau </a:t>
            </a:r>
            <a:r>
              <a:rPr lang="en-NZ" dirty="0" err="1"/>
              <a:t>mai</a:t>
            </a:r>
            <a:r>
              <a:rPr lang="en-NZ" dirty="0"/>
              <a:t> </a:t>
            </a:r>
            <a:r>
              <a:rPr lang="en-NZ" dirty="0" err="1">
                <a:solidFill>
                  <a:srgbClr val="FF0000"/>
                </a:solidFill>
              </a:rPr>
              <a:t>kōrua</a:t>
            </a:r>
            <a:r>
              <a:rPr lang="en-NZ" dirty="0">
                <a:solidFill>
                  <a:srgbClr val="FF0000"/>
                </a:solidFill>
              </a:rPr>
              <a:t> / </a:t>
            </a:r>
            <a:r>
              <a:rPr lang="en-NZ" dirty="0" err="1">
                <a:solidFill>
                  <a:srgbClr val="FF0000"/>
                </a:solidFill>
              </a:rPr>
              <a:t>koutou</a:t>
            </a:r>
            <a:r>
              <a:rPr lang="en-NZ" dirty="0"/>
              <a:t> </a:t>
            </a:r>
            <a:r>
              <a:rPr lang="en-NZ" dirty="0" err="1"/>
              <a:t>ki</a:t>
            </a:r>
            <a:r>
              <a:rPr lang="en-NZ" dirty="0"/>
              <a:t> </a:t>
            </a:r>
            <a:r>
              <a:rPr lang="en-NZ" dirty="0" err="1">
                <a:solidFill>
                  <a:srgbClr val="FF0000"/>
                </a:solidFill>
              </a:rPr>
              <a:t>hea</a:t>
            </a:r>
            <a:r>
              <a:rPr lang="en-NZ" dirty="0"/>
              <a:t>?</a:t>
            </a:r>
            <a:br>
              <a:rPr lang="en-NZ" dirty="0"/>
            </a:br>
            <a:r>
              <a:rPr lang="en-NZ" dirty="0"/>
              <a:t>Where were </a:t>
            </a:r>
            <a:r>
              <a:rPr lang="en-NZ" dirty="0">
                <a:solidFill>
                  <a:srgbClr val="FF0000"/>
                </a:solidFill>
              </a:rPr>
              <a:t>you two </a:t>
            </a:r>
            <a:r>
              <a:rPr lang="en-NZ" dirty="0"/>
              <a:t>/ </a:t>
            </a:r>
            <a:r>
              <a:rPr lang="en-NZ" dirty="0">
                <a:solidFill>
                  <a:srgbClr val="FF0000"/>
                </a:solidFill>
              </a:rPr>
              <a:t>you all </a:t>
            </a:r>
            <a:r>
              <a:rPr lang="en-NZ" dirty="0"/>
              <a:t>born?</a:t>
            </a:r>
            <a:br>
              <a:rPr lang="en-NZ" dirty="0"/>
            </a:br>
            <a:br>
              <a:rPr lang="en-NZ" dirty="0"/>
            </a:br>
            <a:br>
              <a:rPr lang="en-NZ" dirty="0"/>
            </a:br>
            <a:r>
              <a:rPr lang="en-NZ" dirty="0">
                <a:solidFill>
                  <a:srgbClr val="C00000"/>
                </a:solidFill>
              </a:rPr>
              <a:t>A1</a:t>
            </a:r>
            <a:r>
              <a:rPr lang="en-NZ" dirty="0"/>
              <a:t>- I whanau </a:t>
            </a:r>
            <a:r>
              <a:rPr lang="en-NZ" dirty="0" err="1"/>
              <a:t>mai</a:t>
            </a:r>
            <a:r>
              <a:rPr lang="en-NZ" dirty="0"/>
              <a:t> </a:t>
            </a:r>
            <a:r>
              <a:rPr lang="en-NZ" dirty="0" err="1">
                <a:solidFill>
                  <a:srgbClr val="FF0000"/>
                </a:solidFill>
              </a:rPr>
              <a:t>māua</a:t>
            </a:r>
            <a:r>
              <a:rPr lang="en-NZ" dirty="0">
                <a:solidFill>
                  <a:srgbClr val="FF0000"/>
                </a:solidFill>
              </a:rPr>
              <a:t> </a:t>
            </a:r>
            <a:r>
              <a:rPr lang="en-NZ" dirty="0"/>
              <a:t>/ </a:t>
            </a:r>
            <a:r>
              <a:rPr lang="en-NZ" dirty="0" err="1">
                <a:solidFill>
                  <a:srgbClr val="FF0000"/>
                </a:solidFill>
              </a:rPr>
              <a:t>mātou</a:t>
            </a:r>
            <a:r>
              <a:rPr lang="en-NZ" dirty="0">
                <a:solidFill>
                  <a:srgbClr val="FF0000"/>
                </a:solidFill>
              </a:rPr>
              <a:t> </a:t>
            </a:r>
            <a:r>
              <a:rPr lang="en-NZ" dirty="0" err="1"/>
              <a:t>ki</a:t>
            </a:r>
            <a:r>
              <a:rPr lang="en-NZ" dirty="0">
                <a:solidFill>
                  <a:srgbClr val="FF0000"/>
                </a:solidFill>
              </a:rPr>
              <a:t> </a:t>
            </a:r>
            <a:r>
              <a:rPr lang="en-NZ" dirty="0"/>
              <a:t>____________</a:t>
            </a:r>
            <a:br>
              <a:rPr lang="en-NZ" dirty="0"/>
            </a:br>
            <a:r>
              <a:rPr lang="en-NZ" dirty="0">
                <a:solidFill>
                  <a:srgbClr val="FF0000"/>
                </a:solidFill>
              </a:rPr>
              <a:t>We two / We all </a:t>
            </a:r>
            <a:r>
              <a:rPr lang="en-NZ" dirty="0"/>
              <a:t>were born in ________________</a:t>
            </a:r>
            <a:br>
              <a:rPr lang="en-NZ" dirty="0"/>
            </a:br>
            <a:endParaRPr lang="en-NZ" dirty="0"/>
          </a:p>
        </p:txBody>
      </p:sp>
    </p:spTree>
    <p:extLst>
      <p:ext uri="{BB962C8B-B14F-4D97-AF65-F5344CB8AC3E}">
        <p14:creationId xmlns:p14="http://schemas.microsoft.com/office/powerpoint/2010/main" val="1485917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C4ED-D3E6-45BE-9EDC-386BFFD78B43}"/>
              </a:ext>
            </a:extLst>
          </p:cNvPr>
          <p:cNvSpPr>
            <a:spLocks noGrp="1"/>
          </p:cNvSpPr>
          <p:nvPr>
            <p:ph type="title"/>
          </p:nvPr>
        </p:nvSpPr>
        <p:spPr>
          <a:xfrm>
            <a:off x="609600" y="274637"/>
            <a:ext cx="10972800" cy="6324945"/>
          </a:xfrm>
        </p:spPr>
        <p:txBody>
          <a:bodyPr/>
          <a:lstStyle/>
          <a:p>
            <a:r>
              <a:rPr kumimoji="0" lang="en-NZ" sz="4400" b="0" i="0" u="none" strike="noStrike" kern="1200" cap="none" spc="0" normalizeH="0" baseline="0" noProof="0" dirty="0">
                <a:ln>
                  <a:noFill/>
                </a:ln>
                <a:solidFill>
                  <a:prstClr val="black"/>
                </a:solidFill>
                <a:effectLst/>
                <a:uLnTx/>
                <a:uFillTx/>
                <a:latin typeface="Calibri"/>
                <a:ea typeface="+mj-ea"/>
                <a:cs typeface="+mj-cs"/>
              </a:rPr>
              <a:t>Using Dual and Plural Pronouns as a subject.</a:t>
            </a:r>
            <a:br>
              <a:rPr kumimoji="0" lang="en-NZ" sz="4400" b="0" i="0" u="none" strike="noStrike" kern="1200" cap="none" spc="0" normalizeH="0" baseline="0" noProof="0" dirty="0">
                <a:ln>
                  <a:noFill/>
                </a:ln>
                <a:solidFill>
                  <a:srgbClr val="00B0F0"/>
                </a:solidFill>
                <a:effectLst/>
                <a:uLnTx/>
                <a:uFillTx/>
                <a:latin typeface="Calibri"/>
                <a:ea typeface="+mj-ea"/>
                <a:cs typeface="+mj-cs"/>
              </a:rPr>
            </a:br>
            <a:br>
              <a:rPr kumimoji="0" lang="en-NZ" sz="4400" b="0" i="0" u="none" strike="noStrike" kern="1200" cap="none" spc="0" normalizeH="0" baseline="0" noProof="0" dirty="0">
                <a:ln>
                  <a:noFill/>
                </a:ln>
                <a:solidFill>
                  <a:srgbClr val="00B0F0"/>
                </a:solidFill>
                <a:effectLst/>
                <a:uLnTx/>
                <a:uFillTx/>
                <a:latin typeface="Calibri"/>
                <a:ea typeface="+mj-ea"/>
                <a:cs typeface="+mj-cs"/>
              </a:rPr>
            </a:br>
            <a:r>
              <a:rPr kumimoji="0" lang="en-NZ" sz="4400" b="0" i="0" u="none" strike="noStrike" kern="1200" cap="none" spc="0" normalizeH="0" baseline="0" noProof="0" dirty="0">
                <a:ln>
                  <a:noFill/>
                </a:ln>
                <a:solidFill>
                  <a:srgbClr val="00B0F0"/>
                </a:solidFill>
                <a:effectLst/>
                <a:uLnTx/>
                <a:uFillTx/>
                <a:latin typeface="Calibri"/>
                <a:ea typeface="+mj-ea"/>
                <a:cs typeface="+mj-cs"/>
              </a:rPr>
              <a:t>Q2</a:t>
            </a:r>
            <a:r>
              <a:rPr kumimoji="0" lang="en-NZ" sz="4400" b="0" i="0" u="none" strike="noStrike" kern="1200" cap="none" spc="0" normalizeH="0" baseline="0" noProof="0" dirty="0">
                <a:ln>
                  <a:noFill/>
                </a:ln>
                <a:solidFill>
                  <a:prstClr val="black"/>
                </a:solidFill>
                <a:effectLst/>
                <a:uLnTx/>
                <a:uFillTx/>
                <a:latin typeface="Calibri"/>
                <a:ea typeface="+mj-ea"/>
                <a:cs typeface="+mj-cs"/>
              </a:rPr>
              <a:t> - I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tipu</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ake</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srgbClr val="FF0000"/>
                </a:solidFill>
                <a:effectLst/>
                <a:uLnTx/>
                <a:uFillTx/>
                <a:latin typeface="Calibri"/>
                <a:ea typeface="+mj-ea"/>
                <a:cs typeface="+mj-cs"/>
              </a:rPr>
              <a:t>rāua</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a:ln>
                  <a:noFill/>
                </a:ln>
                <a:solidFill>
                  <a:srgbClr val="FF0000"/>
                </a:solidFill>
                <a:effectLst/>
                <a:uLnTx/>
                <a:uFillTx/>
                <a:latin typeface="Calibri"/>
                <a:ea typeface="+mj-ea"/>
                <a:cs typeface="+mj-cs"/>
              </a:rPr>
              <a:t> </a:t>
            </a:r>
            <a:r>
              <a:rPr kumimoji="0" lang="en-NZ" sz="4400" b="0" i="0" u="none" strike="noStrike" kern="1200" cap="none" spc="0" normalizeH="0" baseline="0" noProof="0" dirty="0" err="1">
                <a:ln>
                  <a:noFill/>
                </a:ln>
                <a:solidFill>
                  <a:srgbClr val="FF0000"/>
                </a:solidFill>
                <a:effectLst/>
                <a:uLnTx/>
                <a:uFillTx/>
                <a:latin typeface="Calibri"/>
                <a:ea typeface="+mj-ea"/>
                <a:cs typeface="+mj-cs"/>
              </a:rPr>
              <a:t>rātou</a:t>
            </a:r>
            <a:r>
              <a:rPr kumimoji="0" lang="en-NZ" sz="4400" b="0" i="0" u="none" strike="noStrike" kern="1200" cap="none" spc="0" normalizeH="0" baseline="0" noProof="0" dirty="0">
                <a:ln>
                  <a:noFill/>
                </a:ln>
                <a:solidFill>
                  <a:srgbClr val="FF0000"/>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ki</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hea</a:t>
            </a:r>
            <a:r>
              <a:rPr kumimoji="0" lang="en-NZ" sz="4400" b="0" i="0" u="none" strike="noStrike" kern="1200" cap="none" spc="0" normalizeH="0" baseline="0" noProof="0" dirty="0">
                <a:ln>
                  <a:noFill/>
                </a:ln>
                <a:solidFill>
                  <a:prstClr val="black"/>
                </a:solidFill>
                <a:effectLst/>
                <a:uLnTx/>
                <a:uFillTx/>
                <a:latin typeface="Calibri"/>
                <a:ea typeface="+mj-ea"/>
                <a:cs typeface="+mj-cs"/>
              </a:rPr>
              <a:t>?</a:t>
            </a:r>
            <a:br>
              <a:rPr kumimoji="0" lang="en-NZ" sz="4400" b="0" i="0" u="none" strike="noStrike" kern="1200" cap="none" spc="0" normalizeH="0" baseline="0" noProof="0" dirty="0">
                <a:ln>
                  <a:noFill/>
                </a:ln>
                <a:solidFill>
                  <a:prstClr val="black"/>
                </a:solidFill>
                <a:effectLst/>
                <a:uLnTx/>
                <a:uFillTx/>
                <a:latin typeface="Calibri"/>
                <a:ea typeface="+mj-ea"/>
                <a:cs typeface="+mj-cs"/>
              </a:rPr>
            </a:br>
            <a:r>
              <a:rPr kumimoji="0" lang="en-NZ" sz="4400" b="0" i="0" u="none" strike="noStrike" kern="1200" cap="none" spc="0" normalizeH="0" baseline="0" noProof="0" dirty="0">
                <a:ln>
                  <a:noFill/>
                </a:ln>
                <a:solidFill>
                  <a:prstClr val="black"/>
                </a:solidFill>
                <a:effectLst/>
                <a:uLnTx/>
                <a:uFillTx/>
                <a:latin typeface="Calibri"/>
                <a:ea typeface="+mj-ea"/>
                <a:cs typeface="+mj-cs"/>
              </a:rPr>
              <a:t>Where did </a:t>
            </a:r>
            <a:r>
              <a:rPr kumimoji="0" lang="en-NZ" sz="4400" b="0" i="0" u="none" strike="noStrike" kern="1200" cap="none" spc="0" normalizeH="0" baseline="0" noProof="0" dirty="0">
                <a:ln>
                  <a:noFill/>
                </a:ln>
                <a:solidFill>
                  <a:srgbClr val="FF0000"/>
                </a:solidFill>
                <a:effectLst/>
                <a:uLnTx/>
                <a:uFillTx/>
                <a:latin typeface="Calibri"/>
                <a:ea typeface="+mj-ea"/>
                <a:cs typeface="+mj-cs"/>
              </a:rPr>
              <a:t>they two </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a:ln>
                  <a:noFill/>
                </a:ln>
                <a:solidFill>
                  <a:srgbClr val="FF0000"/>
                </a:solidFill>
                <a:effectLst/>
                <a:uLnTx/>
                <a:uFillTx/>
                <a:latin typeface="Calibri"/>
                <a:ea typeface="+mj-ea"/>
                <a:cs typeface="+mj-cs"/>
              </a:rPr>
              <a:t>they all </a:t>
            </a:r>
            <a:r>
              <a:rPr kumimoji="0" lang="en-NZ" sz="4400" b="0" i="0" u="none" strike="noStrike" kern="1200" cap="none" spc="0" normalizeH="0" baseline="0" noProof="0" dirty="0">
                <a:ln>
                  <a:noFill/>
                </a:ln>
                <a:solidFill>
                  <a:prstClr val="black"/>
                </a:solidFill>
                <a:effectLst/>
                <a:uLnTx/>
                <a:uFillTx/>
                <a:latin typeface="Calibri"/>
                <a:ea typeface="+mj-ea"/>
                <a:cs typeface="+mj-cs"/>
              </a:rPr>
              <a:t>grow up?</a:t>
            </a:r>
            <a:br>
              <a:rPr kumimoji="0" lang="en-NZ" sz="4400" b="0" i="0" u="none" strike="noStrike" kern="1200" cap="none" spc="0" normalizeH="0" baseline="0" noProof="0" dirty="0">
                <a:ln>
                  <a:noFill/>
                </a:ln>
                <a:solidFill>
                  <a:prstClr val="black"/>
                </a:solidFill>
                <a:effectLst/>
                <a:uLnTx/>
                <a:uFillTx/>
                <a:latin typeface="Calibri"/>
                <a:ea typeface="+mj-ea"/>
                <a:cs typeface="+mj-cs"/>
              </a:rPr>
            </a:br>
            <a:br>
              <a:rPr kumimoji="0" lang="en-NZ" sz="4400" b="0" i="0" u="none" strike="noStrike" kern="1200" cap="none" spc="0" normalizeH="0" baseline="0" noProof="0" dirty="0">
                <a:ln>
                  <a:noFill/>
                </a:ln>
                <a:solidFill>
                  <a:prstClr val="black"/>
                </a:solidFill>
                <a:effectLst/>
                <a:uLnTx/>
                <a:uFillTx/>
                <a:latin typeface="Calibri"/>
                <a:ea typeface="+mj-ea"/>
                <a:cs typeface="+mj-cs"/>
              </a:rPr>
            </a:br>
            <a:r>
              <a:rPr kumimoji="0" lang="en-NZ" sz="4400" b="0" i="0" u="none" strike="noStrike" kern="1200" cap="none" spc="0" normalizeH="0" baseline="0" noProof="0" dirty="0">
                <a:ln>
                  <a:noFill/>
                </a:ln>
                <a:solidFill>
                  <a:prstClr val="black"/>
                </a:solidFill>
                <a:effectLst/>
                <a:uLnTx/>
                <a:uFillTx/>
                <a:latin typeface="Calibri"/>
                <a:ea typeface="+mj-ea"/>
                <a:cs typeface="+mj-cs"/>
              </a:rPr>
              <a:t>A</a:t>
            </a:r>
            <a:r>
              <a:rPr kumimoji="0" lang="en-NZ" sz="4400" b="0" i="0" u="none" strike="noStrike" kern="1200" cap="none" spc="0" normalizeH="0" baseline="0" noProof="0" dirty="0">
                <a:ln>
                  <a:noFill/>
                </a:ln>
                <a:solidFill>
                  <a:srgbClr val="00B0F0"/>
                </a:solidFill>
                <a:effectLst/>
                <a:uLnTx/>
                <a:uFillTx/>
                <a:latin typeface="Calibri"/>
                <a:ea typeface="+mj-ea"/>
                <a:cs typeface="+mj-cs"/>
              </a:rPr>
              <a:t>2</a:t>
            </a:r>
            <a:r>
              <a:rPr kumimoji="0" lang="en-NZ" sz="4400" b="0" i="0" u="none" strike="noStrike" kern="1200" cap="none" spc="0" normalizeH="0" baseline="0" noProof="0" dirty="0">
                <a:ln>
                  <a:noFill/>
                </a:ln>
                <a:solidFill>
                  <a:prstClr val="black"/>
                </a:solidFill>
                <a:effectLst/>
                <a:uLnTx/>
                <a:uFillTx/>
                <a:latin typeface="Calibri"/>
                <a:ea typeface="+mj-ea"/>
                <a:cs typeface="+mj-cs"/>
              </a:rPr>
              <a:t> – I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tipu</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ake</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srgbClr val="FF0000"/>
                </a:solidFill>
                <a:effectLst/>
                <a:uLnTx/>
                <a:uFillTx/>
                <a:latin typeface="Calibri"/>
                <a:ea typeface="+mj-ea"/>
                <a:cs typeface="+mj-cs"/>
              </a:rPr>
              <a:t>rāua</a:t>
            </a:r>
            <a:r>
              <a:rPr kumimoji="0" lang="en-NZ" sz="4400" b="0" i="0" u="none" strike="noStrike" kern="1200" cap="none" spc="0" normalizeH="0" baseline="0" noProof="0" dirty="0">
                <a:ln>
                  <a:noFill/>
                </a:ln>
                <a:solidFill>
                  <a:prstClr val="black"/>
                </a:solidFill>
                <a:effectLst/>
                <a:uLnTx/>
                <a:uFillTx/>
                <a:latin typeface="Calibri"/>
                <a:ea typeface="+mj-ea"/>
                <a:cs typeface="+mj-cs"/>
              </a:rPr>
              <a:t> / </a:t>
            </a:r>
            <a:r>
              <a:rPr kumimoji="0" lang="en-NZ" sz="4400" b="0" i="0" u="none" strike="noStrike" kern="1200" cap="none" spc="0" normalizeH="0" baseline="0" noProof="0" dirty="0" err="1">
                <a:ln>
                  <a:noFill/>
                </a:ln>
                <a:solidFill>
                  <a:srgbClr val="FF0000"/>
                </a:solidFill>
                <a:effectLst/>
                <a:uLnTx/>
                <a:uFillTx/>
                <a:latin typeface="Calibri"/>
                <a:ea typeface="+mj-ea"/>
                <a:cs typeface="+mj-cs"/>
              </a:rPr>
              <a:t>rātou</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ki</a:t>
            </a:r>
            <a:r>
              <a:rPr kumimoji="0" lang="en-NZ" sz="4400" b="0" i="0" u="none" strike="noStrike" kern="1200" cap="none" spc="0" normalizeH="0" baseline="0" noProof="0" dirty="0">
                <a:ln>
                  <a:noFill/>
                </a:ln>
                <a:solidFill>
                  <a:prstClr val="black"/>
                </a:solidFill>
                <a:effectLst/>
                <a:uLnTx/>
                <a:uFillTx/>
                <a:latin typeface="Calibri"/>
                <a:ea typeface="+mj-ea"/>
                <a:cs typeface="+mj-cs"/>
              </a:rPr>
              <a:t> ________________</a:t>
            </a:r>
            <a:br>
              <a:rPr kumimoji="0" lang="en-NZ" sz="4400" b="0" i="0" u="none" strike="noStrike" kern="1200" cap="none" spc="0" normalizeH="0" baseline="0" noProof="0" dirty="0">
                <a:ln>
                  <a:noFill/>
                </a:ln>
                <a:solidFill>
                  <a:prstClr val="black"/>
                </a:solidFill>
                <a:effectLst/>
                <a:uLnTx/>
                <a:uFillTx/>
                <a:latin typeface="Calibri"/>
                <a:ea typeface="+mj-ea"/>
                <a:cs typeface="+mj-cs"/>
              </a:rPr>
            </a:br>
            <a:r>
              <a:rPr kumimoji="0" lang="en-NZ" sz="4400" b="0" i="0" u="none" strike="noStrike" kern="1200" cap="none" spc="0" normalizeH="0" baseline="0" noProof="0" dirty="0">
                <a:ln>
                  <a:noFill/>
                </a:ln>
                <a:solidFill>
                  <a:srgbClr val="FF0000"/>
                </a:solidFill>
                <a:effectLst/>
                <a:uLnTx/>
                <a:uFillTx/>
                <a:latin typeface="Calibri"/>
                <a:ea typeface="+mj-ea"/>
                <a:cs typeface="+mj-cs"/>
              </a:rPr>
              <a:t>They two </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a:ln>
                  <a:noFill/>
                </a:ln>
                <a:solidFill>
                  <a:srgbClr val="FF0000"/>
                </a:solidFill>
                <a:effectLst/>
                <a:uLnTx/>
                <a:uFillTx/>
                <a:latin typeface="Calibri"/>
                <a:ea typeface="+mj-ea"/>
                <a:cs typeface="+mj-cs"/>
              </a:rPr>
              <a:t>they all </a:t>
            </a:r>
            <a:r>
              <a:rPr kumimoji="0" lang="en-NZ" sz="4400" b="0" i="0" u="none" strike="noStrike" kern="1200" cap="none" spc="0" normalizeH="0" baseline="0" noProof="0" dirty="0">
                <a:ln>
                  <a:noFill/>
                </a:ln>
                <a:solidFill>
                  <a:prstClr val="black"/>
                </a:solidFill>
                <a:effectLst/>
                <a:uLnTx/>
                <a:uFillTx/>
                <a:latin typeface="Calibri"/>
                <a:ea typeface="+mj-ea"/>
                <a:cs typeface="+mj-cs"/>
              </a:rPr>
              <a:t>grew up in______________</a:t>
            </a:r>
            <a:endParaRPr lang="en-NZ" dirty="0"/>
          </a:p>
        </p:txBody>
      </p:sp>
    </p:spTree>
    <p:extLst>
      <p:ext uri="{BB962C8B-B14F-4D97-AF65-F5344CB8AC3E}">
        <p14:creationId xmlns:p14="http://schemas.microsoft.com/office/powerpoint/2010/main" val="321008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C4ED-D3E6-45BE-9EDC-386BFFD78B43}"/>
              </a:ext>
            </a:extLst>
          </p:cNvPr>
          <p:cNvSpPr>
            <a:spLocks noGrp="1"/>
          </p:cNvSpPr>
          <p:nvPr>
            <p:ph type="title"/>
          </p:nvPr>
        </p:nvSpPr>
        <p:spPr>
          <a:xfrm>
            <a:off x="609600" y="274637"/>
            <a:ext cx="10972800" cy="6324945"/>
          </a:xfrm>
        </p:spPr>
        <p:txBody>
          <a:bodyPr/>
          <a:lstStyle/>
          <a:p>
            <a:r>
              <a:rPr kumimoji="0" lang="en-NZ" sz="4400" b="0" i="0" u="none" strike="noStrike" kern="1200" cap="none" spc="0" normalizeH="0" baseline="0" noProof="0" dirty="0">
                <a:ln>
                  <a:noFill/>
                </a:ln>
                <a:solidFill>
                  <a:prstClr val="black"/>
                </a:solidFill>
                <a:effectLst/>
                <a:uLnTx/>
                <a:uFillTx/>
                <a:latin typeface="Calibri"/>
                <a:ea typeface="+mj-ea"/>
                <a:cs typeface="+mj-cs"/>
              </a:rPr>
              <a:t>Using Dual and Plural Pronouns as a subject.</a:t>
            </a:r>
            <a:br>
              <a:rPr kumimoji="0" lang="en-NZ" sz="4400" b="0" i="0" u="none" strike="noStrike" kern="1200" cap="none" spc="0" normalizeH="0" baseline="0" noProof="0" dirty="0">
                <a:ln>
                  <a:noFill/>
                </a:ln>
                <a:solidFill>
                  <a:srgbClr val="00B0F0"/>
                </a:solidFill>
                <a:effectLst/>
                <a:uLnTx/>
                <a:uFillTx/>
                <a:latin typeface="Calibri"/>
                <a:ea typeface="+mj-ea"/>
                <a:cs typeface="+mj-cs"/>
              </a:rPr>
            </a:br>
            <a:br>
              <a:rPr kumimoji="0" lang="en-NZ" sz="4400" b="0" i="0" u="none" strike="noStrike" kern="1200" cap="none" spc="0" normalizeH="0" baseline="0" noProof="0" dirty="0">
                <a:ln>
                  <a:noFill/>
                </a:ln>
                <a:solidFill>
                  <a:srgbClr val="00B0F0"/>
                </a:solidFill>
                <a:effectLst/>
                <a:uLnTx/>
                <a:uFillTx/>
                <a:latin typeface="Calibri"/>
                <a:ea typeface="+mj-ea"/>
                <a:cs typeface="+mj-cs"/>
              </a:rPr>
            </a:br>
            <a:r>
              <a:rPr kumimoji="0" lang="en-NZ" sz="4400" b="0" i="0" u="none" strike="noStrike" kern="1200" cap="none" spc="0" normalizeH="0" baseline="0" noProof="0" dirty="0">
                <a:ln>
                  <a:noFill/>
                </a:ln>
                <a:solidFill>
                  <a:srgbClr val="00B0F0"/>
                </a:solidFill>
                <a:effectLst/>
                <a:uLnTx/>
                <a:uFillTx/>
                <a:latin typeface="Calibri"/>
                <a:ea typeface="+mj-ea"/>
                <a:cs typeface="+mj-cs"/>
              </a:rPr>
              <a:t>Q2</a:t>
            </a:r>
            <a:r>
              <a:rPr kumimoji="0" lang="en-NZ" sz="4400" b="0" i="0" u="none" strike="noStrike" kern="1200" cap="none" spc="0" normalizeH="0" baseline="0" noProof="0" dirty="0">
                <a:ln>
                  <a:noFill/>
                </a:ln>
                <a:solidFill>
                  <a:prstClr val="black"/>
                </a:solidFill>
                <a:effectLst/>
                <a:uLnTx/>
                <a:uFillTx/>
                <a:latin typeface="Calibri"/>
                <a:ea typeface="+mj-ea"/>
                <a:cs typeface="+mj-cs"/>
              </a:rPr>
              <a:t> - I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tipu</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ake</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lang="en-NZ" dirty="0">
                <a:solidFill>
                  <a:srgbClr val="FF0000"/>
                </a:solidFill>
                <a:latin typeface="Calibri"/>
              </a:rPr>
              <a:t>t</a:t>
            </a:r>
            <a:r>
              <a:rPr kumimoji="0" lang="en-NZ" sz="4400" b="0" i="0" u="none" strike="noStrike" kern="1200" cap="none" spc="0" normalizeH="0" baseline="0" noProof="0" dirty="0" err="1">
                <a:ln>
                  <a:noFill/>
                </a:ln>
                <a:solidFill>
                  <a:srgbClr val="FF0000"/>
                </a:solidFill>
                <a:effectLst/>
                <a:uLnTx/>
                <a:uFillTx/>
                <a:latin typeface="Calibri"/>
                <a:ea typeface="+mj-ea"/>
                <a:cs typeface="+mj-cs"/>
              </a:rPr>
              <a:t>āua</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a:ln>
                  <a:noFill/>
                </a:ln>
                <a:solidFill>
                  <a:srgbClr val="FF0000"/>
                </a:solidFill>
                <a:effectLst/>
                <a:uLnTx/>
                <a:uFillTx/>
                <a:latin typeface="Calibri"/>
                <a:ea typeface="+mj-ea"/>
                <a:cs typeface="+mj-cs"/>
              </a:rPr>
              <a:t> </a:t>
            </a:r>
            <a:r>
              <a:rPr lang="en-NZ" dirty="0">
                <a:solidFill>
                  <a:srgbClr val="FF0000"/>
                </a:solidFill>
                <a:latin typeface="Calibri"/>
              </a:rPr>
              <a:t>t</a:t>
            </a:r>
            <a:r>
              <a:rPr kumimoji="0" lang="en-NZ" sz="4400" b="0" i="0" u="none" strike="noStrike" kern="1200" cap="none" spc="0" normalizeH="0" baseline="0" noProof="0" dirty="0" err="1">
                <a:ln>
                  <a:noFill/>
                </a:ln>
                <a:solidFill>
                  <a:srgbClr val="FF0000"/>
                </a:solidFill>
                <a:effectLst/>
                <a:uLnTx/>
                <a:uFillTx/>
                <a:latin typeface="Calibri"/>
                <a:ea typeface="+mj-ea"/>
                <a:cs typeface="+mj-cs"/>
              </a:rPr>
              <a:t>ātou</a:t>
            </a:r>
            <a:r>
              <a:rPr kumimoji="0" lang="en-NZ" sz="4400" b="0" i="0" u="none" strike="noStrike" kern="1200" cap="none" spc="0" normalizeH="0" baseline="0" noProof="0" dirty="0">
                <a:ln>
                  <a:noFill/>
                </a:ln>
                <a:solidFill>
                  <a:srgbClr val="FF0000"/>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ki</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hea</a:t>
            </a:r>
            <a:r>
              <a:rPr kumimoji="0" lang="en-NZ" sz="4400" b="0" i="0" u="none" strike="noStrike" kern="1200" cap="none" spc="0" normalizeH="0" baseline="0" noProof="0" dirty="0">
                <a:ln>
                  <a:noFill/>
                </a:ln>
                <a:solidFill>
                  <a:prstClr val="black"/>
                </a:solidFill>
                <a:effectLst/>
                <a:uLnTx/>
                <a:uFillTx/>
                <a:latin typeface="Calibri"/>
                <a:ea typeface="+mj-ea"/>
                <a:cs typeface="+mj-cs"/>
              </a:rPr>
              <a:t>?</a:t>
            </a:r>
            <a:br>
              <a:rPr kumimoji="0" lang="en-NZ" sz="4400" b="0" i="0" u="none" strike="noStrike" kern="1200" cap="none" spc="0" normalizeH="0" baseline="0" noProof="0" dirty="0">
                <a:ln>
                  <a:noFill/>
                </a:ln>
                <a:solidFill>
                  <a:prstClr val="black"/>
                </a:solidFill>
                <a:effectLst/>
                <a:uLnTx/>
                <a:uFillTx/>
                <a:latin typeface="Calibri"/>
                <a:ea typeface="+mj-ea"/>
                <a:cs typeface="+mj-cs"/>
              </a:rPr>
            </a:br>
            <a:r>
              <a:rPr kumimoji="0" lang="en-NZ" sz="4400" b="0" i="0" u="none" strike="noStrike" kern="1200" cap="none" spc="0" normalizeH="0" baseline="0" noProof="0" dirty="0">
                <a:ln>
                  <a:noFill/>
                </a:ln>
                <a:solidFill>
                  <a:prstClr val="black"/>
                </a:solidFill>
                <a:effectLst/>
                <a:uLnTx/>
                <a:uFillTx/>
                <a:latin typeface="Calibri"/>
                <a:ea typeface="+mj-ea"/>
                <a:cs typeface="+mj-cs"/>
              </a:rPr>
              <a:t>Where did </a:t>
            </a:r>
            <a:r>
              <a:rPr kumimoji="0" lang="en-NZ" sz="4400" b="0" i="0" u="none" strike="noStrike" kern="1200" cap="none" spc="0" normalizeH="0" baseline="0" noProof="0" dirty="0">
                <a:ln>
                  <a:noFill/>
                </a:ln>
                <a:solidFill>
                  <a:srgbClr val="FF0000"/>
                </a:solidFill>
                <a:effectLst/>
                <a:uLnTx/>
                <a:uFillTx/>
                <a:latin typeface="Calibri"/>
                <a:ea typeface="+mj-ea"/>
                <a:cs typeface="+mj-cs"/>
              </a:rPr>
              <a:t>us two </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lang="en-NZ" dirty="0">
                <a:solidFill>
                  <a:srgbClr val="FF0000"/>
                </a:solidFill>
                <a:latin typeface="Calibri"/>
              </a:rPr>
              <a:t>us</a:t>
            </a:r>
            <a:r>
              <a:rPr kumimoji="0" lang="en-NZ" sz="4400" b="0" i="0" u="none" strike="noStrike" kern="1200" cap="none" spc="0" normalizeH="0" baseline="0" noProof="0" dirty="0">
                <a:ln>
                  <a:noFill/>
                </a:ln>
                <a:solidFill>
                  <a:srgbClr val="FF0000"/>
                </a:solidFill>
                <a:effectLst/>
                <a:uLnTx/>
                <a:uFillTx/>
                <a:latin typeface="Calibri"/>
                <a:ea typeface="+mj-ea"/>
                <a:cs typeface="+mj-cs"/>
              </a:rPr>
              <a:t> all </a:t>
            </a:r>
            <a:r>
              <a:rPr kumimoji="0" lang="en-NZ" sz="4400" b="0" i="0" u="none" strike="noStrike" kern="1200" cap="none" spc="0" normalizeH="0" baseline="0" noProof="0" dirty="0">
                <a:ln>
                  <a:noFill/>
                </a:ln>
                <a:solidFill>
                  <a:prstClr val="black"/>
                </a:solidFill>
                <a:effectLst/>
                <a:uLnTx/>
                <a:uFillTx/>
                <a:latin typeface="Calibri"/>
                <a:ea typeface="+mj-ea"/>
                <a:cs typeface="+mj-cs"/>
              </a:rPr>
              <a:t>grow up?</a:t>
            </a:r>
            <a:br>
              <a:rPr kumimoji="0" lang="en-NZ" sz="4400" b="0" i="0" u="none" strike="noStrike" kern="1200" cap="none" spc="0" normalizeH="0" baseline="0" noProof="0" dirty="0">
                <a:ln>
                  <a:noFill/>
                </a:ln>
                <a:solidFill>
                  <a:prstClr val="black"/>
                </a:solidFill>
                <a:effectLst/>
                <a:uLnTx/>
                <a:uFillTx/>
                <a:latin typeface="Calibri"/>
                <a:ea typeface="+mj-ea"/>
                <a:cs typeface="+mj-cs"/>
              </a:rPr>
            </a:br>
            <a:br>
              <a:rPr kumimoji="0" lang="en-NZ" sz="4400" b="0" i="0" u="none" strike="noStrike" kern="1200" cap="none" spc="0" normalizeH="0" baseline="0" noProof="0" dirty="0">
                <a:ln>
                  <a:noFill/>
                </a:ln>
                <a:solidFill>
                  <a:prstClr val="black"/>
                </a:solidFill>
                <a:effectLst/>
                <a:uLnTx/>
                <a:uFillTx/>
                <a:latin typeface="Calibri"/>
                <a:ea typeface="+mj-ea"/>
                <a:cs typeface="+mj-cs"/>
              </a:rPr>
            </a:br>
            <a:r>
              <a:rPr kumimoji="0" lang="en-NZ" sz="4400" b="0" i="0" u="none" strike="noStrike" kern="1200" cap="none" spc="0" normalizeH="0" baseline="0" noProof="0" dirty="0">
                <a:ln>
                  <a:noFill/>
                </a:ln>
                <a:solidFill>
                  <a:prstClr val="black"/>
                </a:solidFill>
                <a:effectLst/>
                <a:uLnTx/>
                <a:uFillTx/>
                <a:latin typeface="Calibri"/>
                <a:ea typeface="+mj-ea"/>
                <a:cs typeface="+mj-cs"/>
              </a:rPr>
              <a:t>A</a:t>
            </a:r>
            <a:r>
              <a:rPr kumimoji="0" lang="en-NZ" sz="4400" b="0" i="0" u="none" strike="noStrike" kern="1200" cap="none" spc="0" normalizeH="0" baseline="0" noProof="0" dirty="0">
                <a:ln>
                  <a:noFill/>
                </a:ln>
                <a:solidFill>
                  <a:srgbClr val="00B0F0"/>
                </a:solidFill>
                <a:effectLst/>
                <a:uLnTx/>
                <a:uFillTx/>
                <a:latin typeface="Calibri"/>
                <a:ea typeface="+mj-ea"/>
                <a:cs typeface="+mj-cs"/>
              </a:rPr>
              <a:t>2</a:t>
            </a:r>
            <a:r>
              <a:rPr kumimoji="0" lang="en-NZ" sz="4400" b="0" i="0" u="none" strike="noStrike" kern="1200" cap="none" spc="0" normalizeH="0" baseline="0" noProof="0" dirty="0">
                <a:ln>
                  <a:noFill/>
                </a:ln>
                <a:solidFill>
                  <a:prstClr val="black"/>
                </a:solidFill>
                <a:effectLst/>
                <a:uLnTx/>
                <a:uFillTx/>
                <a:latin typeface="Calibri"/>
                <a:ea typeface="+mj-ea"/>
                <a:cs typeface="+mj-cs"/>
              </a:rPr>
              <a:t> – I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tipu</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ake</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lang="en-NZ" dirty="0">
                <a:solidFill>
                  <a:srgbClr val="FF0000"/>
                </a:solidFill>
                <a:latin typeface="Calibri"/>
              </a:rPr>
              <a:t>t</a:t>
            </a:r>
            <a:r>
              <a:rPr kumimoji="0" lang="en-NZ" sz="4400" b="0" i="0" u="none" strike="noStrike" kern="1200" cap="none" spc="0" normalizeH="0" baseline="0" noProof="0" dirty="0" err="1">
                <a:ln>
                  <a:noFill/>
                </a:ln>
                <a:solidFill>
                  <a:srgbClr val="FF0000"/>
                </a:solidFill>
                <a:effectLst/>
                <a:uLnTx/>
                <a:uFillTx/>
                <a:latin typeface="Calibri"/>
                <a:ea typeface="+mj-ea"/>
                <a:cs typeface="+mj-cs"/>
              </a:rPr>
              <a:t>āua</a:t>
            </a:r>
            <a:r>
              <a:rPr kumimoji="0" lang="en-NZ" sz="4400" b="0" i="0" u="none" strike="noStrike" kern="1200" cap="none" spc="0" normalizeH="0" baseline="0" noProof="0" dirty="0">
                <a:ln>
                  <a:noFill/>
                </a:ln>
                <a:solidFill>
                  <a:prstClr val="black"/>
                </a:solidFill>
                <a:effectLst/>
                <a:uLnTx/>
                <a:uFillTx/>
                <a:latin typeface="Calibri"/>
                <a:ea typeface="+mj-ea"/>
                <a:cs typeface="+mj-cs"/>
              </a:rPr>
              <a:t> / </a:t>
            </a:r>
            <a:r>
              <a:rPr lang="en-NZ" dirty="0">
                <a:solidFill>
                  <a:srgbClr val="FF0000"/>
                </a:solidFill>
                <a:latin typeface="Calibri"/>
              </a:rPr>
              <a:t>t</a:t>
            </a:r>
            <a:r>
              <a:rPr kumimoji="0" lang="en-NZ" sz="4400" b="0" i="0" u="none" strike="noStrike" kern="1200" cap="none" spc="0" normalizeH="0" baseline="0" noProof="0" dirty="0" err="1">
                <a:ln>
                  <a:noFill/>
                </a:ln>
                <a:solidFill>
                  <a:srgbClr val="FF0000"/>
                </a:solidFill>
                <a:effectLst/>
                <a:uLnTx/>
                <a:uFillTx/>
                <a:latin typeface="Calibri"/>
                <a:ea typeface="+mj-ea"/>
                <a:cs typeface="+mj-cs"/>
              </a:rPr>
              <a:t>ātou</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kumimoji="0" lang="en-NZ" sz="4400" b="0" i="0" u="none" strike="noStrike" kern="1200" cap="none" spc="0" normalizeH="0" baseline="0" noProof="0" dirty="0" err="1">
                <a:ln>
                  <a:noFill/>
                </a:ln>
                <a:solidFill>
                  <a:prstClr val="black"/>
                </a:solidFill>
                <a:effectLst/>
                <a:uLnTx/>
                <a:uFillTx/>
                <a:latin typeface="Calibri"/>
                <a:ea typeface="+mj-ea"/>
                <a:cs typeface="+mj-cs"/>
              </a:rPr>
              <a:t>ki</a:t>
            </a:r>
            <a:r>
              <a:rPr kumimoji="0" lang="en-NZ" sz="4400" b="0" i="0" u="none" strike="noStrike" kern="1200" cap="none" spc="0" normalizeH="0" baseline="0" noProof="0" dirty="0">
                <a:ln>
                  <a:noFill/>
                </a:ln>
                <a:solidFill>
                  <a:prstClr val="black"/>
                </a:solidFill>
                <a:effectLst/>
                <a:uLnTx/>
                <a:uFillTx/>
                <a:latin typeface="Calibri"/>
                <a:ea typeface="+mj-ea"/>
                <a:cs typeface="+mj-cs"/>
              </a:rPr>
              <a:t> ________________</a:t>
            </a:r>
            <a:br>
              <a:rPr kumimoji="0" lang="en-NZ" sz="4400" b="0" i="0" u="none" strike="noStrike" kern="1200" cap="none" spc="0" normalizeH="0" baseline="0" noProof="0" dirty="0">
                <a:ln>
                  <a:noFill/>
                </a:ln>
                <a:solidFill>
                  <a:prstClr val="black"/>
                </a:solidFill>
                <a:effectLst/>
                <a:uLnTx/>
                <a:uFillTx/>
                <a:latin typeface="Calibri"/>
                <a:ea typeface="+mj-ea"/>
                <a:cs typeface="+mj-cs"/>
              </a:rPr>
            </a:br>
            <a:r>
              <a:rPr lang="en-NZ" dirty="0">
                <a:solidFill>
                  <a:srgbClr val="FF0000"/>
                </a:solidFill>
                <a:latin typeface="Calibri"/>
              </a:rPr>
              <a:t>Us</a:t>
            </a:r>
            <a:r>
              <a:rPr kumimoji="0" lang="en-NZ" sz="4400" b="0" i="0" u="none" strike="noStrike" kern="1200" cap="none" spc="0" normalizeH="0" baseline="0" noProof="0" dirty="0">
                <a:ln>
                  <a:noFill/>
                </a:ln>
                <a:solidFill>
                  <a:srgbClr val="FF0000"/>
                </a:solidFill>
                <a:effectLst/>
                <a:uLnTx/>
                <a:uFillTx/>
                <a:latin typeface="Calibri"/>
                <a:ea typeface="+mj-ea"/>
                <a:cs typeface="+mj-cs"/>
              </a:rPr>
              <a:t> two </a:t>
            </a:r>
            <a:r>
              <a:rPr kumimoji="0" lang="en-NZ" sz="4400" b="0" i="0" u="none" strike="noStrike" kern="1200" cap="none" spc="0" normalizeH="0" baseline="0" noProof="0" dirty="0">
                <a:ln>
                  <a:noFill/>
                </a:ln>
                <a:solidFill>
                  <a:prstClr val="black"/>
                </a:solidFill>
                <a:effectLst/>
                <a:uLnTx/>
                <a:uFillTx/>
                <a:latin typeface="Calibri"/>
                <a:ea typeface="+mj-ea"/>
                <a:cs typeface="+mj-cs"/>
              </a:rPr>
              <a:t>/ </a:t>
            </a:r>
            <a:r>
              <a:rPr lang="en-NZ" dirty="0">
                <a:solidFill>
                  <a:srgbClr val="FF0000"/>
                </a:solidFill>
                <a:latin typeface="Calibri"/>
              </a:rPr>
              <a:t>us</a:t>
            </a:r>
            <a:r>
              <a:rPr kumimoji="0" lang="en-NZ" sz="4400" b="0" i="0" u="none" strike="noStrike" kern="1200" cap="none" spc="0" normalizeH="0" baseline="0" noProof="0" dirty="0">
                <a:ln>
                  <a:noFill/>
                </a:ln>
                <a:solidFill>
                  <a:srgbClr val="FF0000"/>
                </a:solidFill>
                <a:effectLst/>
                <a:uLnTx/>
                <a:uFillTx/>
                <a:latin typeface="Calibri"/>
                <a:ea typeface="+mj-ea"/>
                <a:cs typeface="+mj-cs"/>
              </a:rPr>
              <a:t> all </a:t>
            </a:r>
            <a:r>
              <a:rPr kumimoji="0" lang="en-NZ" sz="4400" b="0" i="0" u="none" strike="noStrike" kern="1200" cap="none" spc="0" normalizeH="0" baseline="0" noProof="0" dirty="0">
                <a:ln>
                  <a:noFill/>
                </a:ln>
                <a:solidFill>
                  <a:prstClr val="black"/>
                </a:solidFill>
                <a:effectLst/>
                <a:uLnTx/>
                <a:uFillTx/>
                <a:latin typeface="Calibri"/>
                <a:ea typeface="+mj-ea"/>
                <a:cs typeface="+mj-cs"/>
              </a:rPr>
              <a:t>grew up in______________</a:t>
            </a:r>
            <a:endParaRPr lang="en-NZ" dirty="0"/>
          </a:p>
        </p:txBody>
      </p:sp>
    </p:spTree>
    <p:extLst>
      <p:ext uri="{BB962C8B-B14F-4D97-AF65-F5344CB8AC3E}">
        <p14:creationId xmlns:p14="http://schemas.microsoft.com/office/powerpoint/2010/main" val="4266299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45730-BAB4-4617-889F-4F0209E467E5}"/>
              </a:ext>
            </a:extLst>
          </p:cNvPr>
          <p:cNvSpPr>
            <a:spLocks noGrp="1"/>
          </p:cNvSpPr>
          <p:nvPr>
            <p:ph type="title"/>
          </p:nvPr>
        </p:nvSpPr>
        <p:spPr/>
        <p:txBody>
          <a:bodyPr/>
          <a:lstStyle/>
          <a:p>
            <a:r>
              <a:rPr lang="en-NZ" dirty="0"/>
              <a:t>Ka </a:t>
            </a:r>
            <a:r>
              <a:rPr lang="en-NZ" dirty="0" err="1"/>
              <a:t>Waiata</a:t>
            </a:r>
            <a:endParaRPr lang="en-NZ" dirty="0"/>
          </a:p>
        </p:txBody>
      </p:sp>
      <p:pic>
        <p:nvPicPr>
          <p:cNvPr id="4" name="Online Media 3" title="Ka Waiata">
            <a:hlinkClick r:id="" action="ppaction://media"/>
            <a:extLst>
              <a:ext uri="{FF2B5EF4-FFF2-40B4-BE49-F238E27FC236}">
                <a16:creationId xmlns:a16="http://schemas.microsoft.com/office/drawing/2014/main" id="{C305998F-90EC-463B-B23F-C13C63A096D7}"/>
              </a:ext>
            </a:extLst>
          </p:cNvPr>
          <p:cNvPicPr>
            <a:picLocks noGrp="1" noRot="1" noChangeAspect="1"/>
          </p:cNvPicPr>
          <p:nvPr>
            <p:ph idx="1"/>
            <a:videoFile r:link="rId1"/>
          </p:nvPr>
        </p:nvPicPr>
        <p:blipFill>
          <a:blip r:embed="rId3"/>
          <a:stretch>
            <a:fillRect/>
          </a:stretch>
        </p:blipFill>
        <p:spPr>
          <a:xfrm>
            <a:off x="2073275" y="1600200"/>
            <a:ext cx="8045450" cy="4525963"/>
          </a:xfrm>
          <a:prstGeom prst="rect">
            <a:avLst/>
          </a:prstGeom>
        </p:spPr>
      </p:pic>
    </p:spTree>
    <p:extLst>
      <p:ext uri="{BB962C8B-B14F-4D97-AF65-F5344CB8AC3E}">
        <p14:creationId xmlns:p14="http://schemas.microsoft.com/office/powerpoint/2010/main" val="100397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92169-8866-47DA-BD98-86C547C990E7}"/>
              </a:ext>
            </a:extLst>
          </p:cNvPr>
          <p:cNvSpPr>
            <a:spLocks noGrp="1"/>
          </p:cNvSpPr>
          <p:nvPr>
            <p:ph type="ctrTitle"/>
          </p:nvPr>
        </p:nvSpPr>
        <p:spPr>
          <a:xfrm>
            <a:off x="1524000" y="1122362"/>
            <a:ext cx="9144000" cy="4549567"/>
          </a:xfrm>
        </p:spPr>
        <p:txBody>
          <a:bodyPr>
            <a:normAutofit/>
          </a:bodyPr>
          <a:lstStyle/>
          <a:p>
            <a:r>
              <a:rPr lang="en-NZ" sz="3600" dirty="0">
                <a:latin typeface="Arial Nova" panose="020B0504020202020204" pitchFamily="34" charset="0"/>
              </a:rPr>
              <a:t>He </a:t>
            </a:r>
            <a:r>
              <a:rPr lang="en-NZ" sz="3600" dirty="0" err="1">
                <a:latin typeface="Arial Nova" panose="020B0504020202020204" pitchFamily="34" charset="0"/>
              </a:rPr>
              <a:t>hōnore</a:t>
            </a:r>
            <a:r>
              <a:rPr lang="en-NZ" sz="3600" dirty="0">
                <a:latin typeface="Arial Nova" panose="020B0504020202020204" pitchFamily="34" charset="0"/>
              </a:rPr>
              <a:t>, he </a:t>
            </a:r>
            <a:r>
              <a:rPr lang="en-NZ" sz="3600" dirty="0" err="1">
                <a:latin typeface="Arial Nova" panose="020B0504020202020204" pitchFamily="34" charset="0"/>
              </a:rPr>
              <a:t>korōria</a:t>
            </a:r>
            <a:r>
              <a:rPr lang="en-NZ" sz="3600" dirty="0">
                <a:latin typeface="Arial Nova" panose="020B0504020202020204" pitchFamily="34" charset="0"/>
              </a:rPr>
              <a:t> </a:t>
            </a:r>
            <a:r>
              <a:rPr lang="en-NZ" sz="3600" dirty="0" err="1">
                <a:latin typeface="Arial Nova" panose="020B0504020202020204" pitchFamily="34" charset="0"/>
              </a:rPr>
              <a:t>ki</a:t>
            </a:r>
            <a:r>
              <a:rPr lang="en-NZ" sz="3600" dirty="0">
                <a:latin typeface="Arial Nova" panose="020B0504020202020204" pitchFamily="34" charset="0"/>
              </a:rPr>
              <a:t> </a:t>
            </a:r>
            <a:r>
              <a:rPr lang="en-NZ" sz="3600" dirty="0" err="1">
                <a:latin typeface="Arial Nova" panose="020B0504020202020204" pitchFamily="34" charset="0"/>
              </a:rPr>
              <a:t>te</a:t>
            </a:r>
            <a:r>
              <a:rPr lang="en-NZ" sz="3600" dirty="0">
                <a:latin typeface="Arial Nova" panose="020B0504020202020204" pitchFamily="34" charset="0"/>
              </a:rPr>
              <a:t> Atua</a:t>
            </a:r>
            <a:br>
              <a:rPr lang="en-NZ" sz="3600" dirty="0">
                <a:latin typeface="Arial Nova" panose="020B0504020202020204" pitchFamily="34" charset="0"/>
              </a:rPr>
            </a:br>
            <a:r>
              <a:rPr lang="en-NZ" sz="3600" dirty="0">
                <a:latin typeface="Arial Nova" panose="020B0504020202020204" pitchFamily="34" charset="0"/>
              </a:rPr>
              <a:t>He </a:t>
            </a:r>
            <a:r>
              <a:rPr lang="en-NZ" sz="3600" dirty="0" err="1">
                <a:latin typeface="Arial Nova" panose="020B0504020202020204" pitchFamily="34" charset="0"/>
              </a:rPr>
              <a:t>maungārongo</a:t>
            </a:r>
            <a:r>
              <a:rPr lang="en-NZ" sz="3600" dirty="0">
                <a:latin typeface="Arial Nova" panose="020B0504020202020204" pitchFamily="34" charset="0"/>
              </a:rPr>
              <a:t> </a:t>
            </a:r>
            <a:r>
              <a:rPr lang="en-NZ" sz="3600" dirty="0" err="1">
                <a:latin typeface="Arial Nova" panose="020B0504020202020204" pitchFamily="34" charset="0"/>
              </a:rPr>
              <a:t>ki</a:t>
            </a:r>
            <a:r>
              <a:rPr lang="en-NZ" sz="3600" dirty="0">
                <a:latin typeface="Arial Nova" panose="020B0504020202020204" pitchFamily="34" charset="0"/>
              </a:rPr>
              <a:t> </a:t>
            </a:r>
            <a:r>
              <a:rPr lang="en-NZ" sz="3600" dirty="0" err="1">
                <a:latin typeface="Arial Nova" panose="020B0504020202020204" pitchFamily="34" charset="0"/>
              </a:rPr>
              <a:t>te</a:t>
            </a:r>
            <a:r>
              <a:rPr lang="en-NZ" sz="3600" dirty="0">
                <a:latin typeface="Arial Nova" panose="020B0504020202020204" pitchFamily="34" charset="0"/>
              </a:rPr>
              <a:t> whenua</a:t>
            </a:r>
            <a:br>
              <a:rPr lang="en-NZ" sz="3600" dirty="0">
                <a:latin typeface="Arial Nova" panose="020B0504020202020204" pitchFamily="34" charset="0"/>
              </a:rPr>
            </a:br>
            <a:r>
              <a:rPr lang="en-NZ" sz="3600" dirty="0">
                <a:latin typeface="Arial Nova" panose="020B0504020202020204" pitchFamily="34" charset="0"/>
              </a:rPr>
              <a:t>He </a:t>
            </a:r>
            <a:r>
              <a:rPr lang="en-NZ" sz="3600" dirty="0" err="1">
                <a:latin typeface="Arial Nova" panose="020B0504020202020204" pitchFamily="34" charset="0"/>
              </a:rPr>
              <a:t>whakaaro</a:t>
            </a:r>
            <a:r>
              <a:rPr lang="en-NZ" sz="3600" dirty="0">
                <a:latin typeface="Arial Nova" panose="020B0504020202020204" pitchFamily="34" charset="0"/>
              </a:rPr>
              <a:t> </a:t>
            </a:r>
            <a:r>
              <a:rPr lang="en-NZ" sz="3600" dirty="0" err="1">
                <a:latin typeface="Arial Nova" panose="020B0504020202020204" pitchFamily="34" charset="0"/>
              </a:rPr>
              <a:t>pai</a:t>
            </a:r>
            <a:r>
              <a:rPr lang="en-NZ" sz="3600" dirty="0">
                <a:latin typeface="Arial Nova" panose="020B0504020202020204" pitchFamily="34" charset="0"/>
              </a:rPr>
              <a:t> </a:t>
            </a:r>
            <a:r>
              <a:rPr lang="en-NZ" sz="3600" dirty="0" err="1">
                <a:latin typeface="Arial Nova" panose="020B0504020202020204" pitchFamily="34" charset="0"/>
              </a:rPr>
              <a:t>ki</a:t>
            </a:r>
            <a:r>
              <a:rPr lang="en-NZ" sz="3600" dirty="0">
                <a:latin typeface="Arial Nova" panose="020B0504020202020204" pitchFamily="34" charset="0"/>
              </a:rPr>
              <a:t> </a:t>
            </a:r>
            <a:r>
              <a:rPr lang="en-NZ" sz="3600" dirty="0" err="1">
                <a:latin typeface="Arial Nova" panose="020B0504020202020204" pitchFamily="34" charset="0"/>
              </a:rPr>
              <a:t>ngā</a:t>
            </a:r>
            <a:r>
              <a:rPr lang="en-NZ" sz="3600" dirty="0">
                <a:latin typeface="Arial Nova" panose="020B0504020202020204" pitchFamily="34" charset="0"/>
              </a:rPr>
              <a:t> </a:t>
            </a:r>
            <a:r>
              <a:rPr lang="en-NZ" sz="3600" dirty="0" err="1">
                <a:latin typeface="Arial Nova" panose="020B0504020202020204" pitchFamily="34" charset="0"/>
              </a:rPr>
              <a:t>tāngata</a:t>
            </a:r>
            <a:r>
              <a:rPr lang="en-NZ" sz="3600" dirty="0">
                <a:latin typeface="Arial Nova" panose="020B0504020202020204" pitchFamily="34" charset="0"/>
              </a:rPr>
              <a:t> </a:t>
            </a:r>
            <a:r>
              <a:rPr lang="en-NZ" sz="3600" dirty="0" err="1">
                <a:latin typeface="Arial Nova" panose="020B0504020202020204" pitchFamily="34" charset="0"/>
              </a:rPr>
              <a:t>katoa</a:t>
            </a:r>
            <a:br>
              <a:rPr lang="en-NZ" sz="3600" dirty="0">
                <a:latin typeface="Arial Nova" panose="020B0504020202020204" pitchFamily="34" charset="0"/>
              </a:rPr>
            </a:br>
            <a:r>
              <a:rPr lang="en-NZ" sz="3600" dirty="0" err="1">
                <a:latin typeface="Arial Nova" panose="020B0504020202020204" pitchFamily="34" charset="0"/>
              </a:rPr>
              <a:t>Hangā</a:t>
            </a:r>
            <a:r>
              <a:rPr lang="en-NZ" sz="3600" dirty="0">
                <a:latin typeface="Arial Nova" panose="020B0504020202020204" pitchFamily="34" charset="0"/>
              </a:rPr>
              <a:t> e </a:t>
            </a:r>
            <a:r>
              <a:rPr lang="en-NZ" sz="3600" dirty="0" err="1">
                <a:latin typeface="Arial Nova" panose="020B0504020202020204" pitchFamily="34" charset="0"/>
              </a:rPr>
              <a:t>te</a:t>
            </a:r>
            <a:r>
              <a:rPr lang="en-NZ" sz="3600" dirty="0">
                <a:latin typeface="Arial Nova" panose="020B0504020202020204" pitchFamily="34" charset="0"/>
              </a:rPr>
              <a:t> Atua he </a:t>
            </a:r>
            <a:r>
              <a:rPr lang="en-NZ" sz="3600" dirty="0" err="1">
                <a:latin typeface="Arial Nova" panose="020B0504020202020204" pitchFamily="34" charset="0"/>
              </a:rPr>
              <a:t>ngākau</a:t>
            </a:r>
            <a:r>
              <a:rPr lang="en-NZ" sz="3600" dirty="0">
                <a:latin typeface="Arial Nova" panose="020B0504020202020204" pitchFamily="34" charset="0"/>
              </a:rPr>
              <a:t> </a:t>
            </a:r>
            <a:r>
              <a:rPr lang="en-NZ" sz="3600" dirty="0" err="1">
                <a:latin typeface="Arial Nova" panose="020B0504020202020204" pitchFamily="34" charset="0"/>
              </a:rPr>
              <a:t>hou</a:t>
            </a:r>
            <a:br>
              <a:rPr lang="en-NZ" sz="3600" dirty="0">
                <a:latin typeface="Arial Nova" panose="020B0504020202020204" pitchFamily="34" charset="0"/>
              </a:rPr>
            </a:br>
            <a:r>
              <a:rPr lang="en-NZ" sz="3600" dirty="0">
                <a:latin typeface="Arial Nova" panose="020B0504020202020204" pitchFamily="34" charset="0"/>
              </a:rPr>
              <a:t>Ki roto, </a:t>
            </a:r>
            <a:r>
              <a:rPr lang="en-NZ" sz="3600" dirty="0" err="1">
                <a:latin typeface="Arial Nova" panose="020B0504020202020204" pitchFamily="34" charset="0"/>
              </a:rPr>
              <a:t>ki</a:t>
            </a:r>
            <a:r>
              <a:rPr lang="en-NZ" sz="3600" dirty="0">
                <a:latin typeface="Arial Nova" panose="020B0504020202020204" pitchFamily="34" charset="0"/>
              </a:rPr>
              <a:t> </a:t>
            </a:r>
            <a:r>
              <a:rPr lang="en-NZ" sz="3600" dirty="0" err="1">
                <a:latin typeface="Arial Nova" panose="020B0504020202020204" pitchFamily="34" charset="0"/>
              </a:rPr>
              <a:t>tēnā</a:t>
            </a:r>
            <a:r>
              <a:rPr lang="en-NZ" sz="3600" dirty="0">
                <a:latin typeface="Arial Nova" panose="020B0504020202020204" pitchFamily="34" charset="0"/>
              </a:rPr>
              <a:t>, </a:t>
            </a:r>
            <a:r>
              <a:rPr lang="en-NZ" sz="3600" dirty="0" err="1">
                <a:latin typeface="Arial Nova" panose="020B0504020202020204" pitchFamily="34" charset="0"/>
              </a:rPr>
              <a:t>ki</a:t>
            </a:r>
            <a:r>
              <a:rPr lang="en-NZ" sz="3600" dirty="0">
                <a:latin typeface="Arial Nova" panose="020B0504020202020204" pitchFamily="34" charset="0"/>
              </a:rPr>
              <a:t> </a:t>
            </a:r>
            <a:r>
              <a:rPr lang="en-NZ" sz="3600" dirty="0" err="1">
                <a:latin typeface="Arial Nova" panose="020B0504020202020204" pitchFamily="34" charset="0"/>
              </a:rPr>
              <a:t>tēnā</a:t>
            </a:r>
            <a:r>
              <a:rPr lang="en-NZ" sz="3600" dirty="0">
                <a:latin typeface="Arial Nova" panose="020B0504020202020204" pitchFamily="34" charset="0"/>
              </a:rPr>
              <a:t> o </a:t>
            </a:r>
            <a:r>
              <a:rPr lang="en-NZ" sz="3600" dirty="0" err="1">
                <a:latin typeface="Arial Nova" panose="020B0504020202020204" pitchFamily="34" charset="0"/>
              </a:rPr>
              <a:t>mātou</a:t>
            </a:r>
            <a:br>
              <a:rPr lang="en-NZ" sz="3600" dirty="0">
                <a:latin typeface="Arial Nova" panose="020B0504020202020204" pitchFamily="34" charset="0"/>
              </a:rPr>
            </a:br>
            <a:r>
              <a:rPr lang="en-NZ" sz="3600" dirty="0" err="1">
                <a:latin typeface="Arial Nova" panose="020B0504020202020204" pitchFamily="34" charset="0"/>
              </a:rPr>
              <a:t>Whakatōngia</a:t>
            </a:r>
            <a:r>
              <a:rPr lang="en-NZ" sz="3600" dirty="0">
                <a:latin typeface="Arial Nova" panose="020B0504020202020204" pitchFamily="34" charset="0"/>
              </a:rPr>
              <a:t> </a:t>
            </a:r>
            <a:r>
              <a:rPr lang="en-NZ" sz="3600" dirty="0" err="1">
                <a:latin typeface="Arial Nova" panose="020B0504020202020204" pitchFamily="34" charset="0"/>
              </a:rPr>
              <a:t>tō</a:t>
            </a:r>
            <a:r>
              <a:rPr lang="en-NZ" sz="3600" dirty="0">
                <a:latin typeface="Arial Nova" panose="020B0504020202020204" pitchFamily="34" charset="0"/>
              </a:rPr>
              <a:t> </a:t>
            </a:r>
            <a:r>
              <a:rPr lang="en-NZ" sz="3600" dirty="0" err="1">
                <a:latin typeface="Arial Nova" panose="020B0504020202020204" pitchFamily="34" charset="0"/>
              </a:rPr>
              <a:t>wairua</a:t>
            </a:r>
            <a:r>
              <a:rPr lang="en-NZ" sz="3600" dirty="0">
                <a:latin typeface="Arial Nova" panose="020B0504020202020204" pitchFamily="34" charset="0"/>
              </a:rPr>
              <a:t> </a:t>
            </a:r>
            <a:r>
              <a:rPr lang="en-NZ" sz="3600" dirty="0" err="1">
                <a:latin typeface="Arial Nova" panose="020B0504020202020204" pitchFamily="34" charset="0"/>
              </a:rPr>
              <a:t>tapu</a:t>
            </a:r>
            <a:br>
              <a:rPr lang="en-NZ" sz="3600" dirty="0">
                <a:latin typeface="Arial Nova" panose="020B0504020202020204" pitchFamily="34" charset="0"/>
              </a:rPr>
            </a:br>
            <a:r>
              <a:rPr lang="en-NZ" sz="3600" dirty="0" err="1">
                <a:latin typeface="Arial Nova" panose="020B0504020202020204" pitchFamily="34" charset="0"/>
              </a:rPr>
              <a:t>Hei</a:t>
            </a:r>
            <a:r>
              <a:rPr lang="en-NZ" sz="3600" dirty="0">
                <a:latin typeface="Arial Nova" panose="020B0504020202020204" pitchFamily="34" charset="0"/>
              </a:rPr>
              <a:t> </a:t>
            </a:r>
            <a:r>
              <a:rPr lang="en-NZ" sz="3600" dirty="0" err="1">
                <a:latin typeface="Arial Nova" panose="020B0504020202020204" pitchFamily="34" charset="0"/>
              </a:rPr>
              <a:t>awhina</a:t>
            </a:r>
            <a:r>
              <a:rPr lang="en-NZ" sz="3600" dirty="0">
                <a:latin typeface="Arial Nova" panose="020B0504020202020204" pitchFamily="34" charset="0"/>
              </a:rPr>
              <a:t>, </a:t>
            </a:r>
            <a:r>
              <a:rPr lang="en-NZ" sz="3600" dirty="0" err="1">
                <a:latin typeface="Arial Nova" panose="020B0504020202020204" pitchFamily="34" charset="0"/>
              </a:rPr>
              <a:t>hei</a:t>
            </a:r>
            <a:r>
              <a:rPr lang="en-NZ" sz="3600" dirty="0">
                <a:latin typeface="Arial Nova" panose="020B0504020202020204" pitchFamily="34" charset="0"/>
              </a:rPr>
              <a:t> </a:t>
            </a:r>
            <a:r>
              <a:rPr lang="en-NZ" sz="3600" dirty="0" err="1">
                <a:latin typeface="Arial Nova" panose="020B0504020202020204" pitchFamily="34" charset="0"/>
              </a:rPr>
              <a:t>tohutohu</a:t>
            </a:r>
            <a:r>
              <a:rPr lang="en-NZ" sz="3600" dirty="0">
                <a:latin typeface="Arial Nova" panose="020B0504020202020204" pitchFamily="34" charset="0"/>
              </a:rPr>
              <a:t> </a:t>
            </a:r>
            <a:r>
              <a:rPr lang="en-NZ" sz="3600" dirty="0" err="1">
                <a:latin typeface="Arial Nova" panose="020B0504020202020204" pitchFamily="34" charset="0"/>
              </a:rPr>
              <a:t>i</a:t>
            </a:r>
            <a:r>
              <a:rPr lang="en-NZ" sz="3600" dirty="0">
                <a:latin typeface="Arial Nova" panose="020B0504020202020204" pitchFamily="34" charset="0"/>
              </a:rPr>
              <a:t> ā </a:t>
            </a:r>
            <a:r>
              <a:rPr lang="en-NZ" sz="3600" dirty="0" err="1">
                <a:latin typeface="Arial Nova" panose="020B0504020202020204" pitchFamily="34" charset="0"/>
              </a:rPr>
              <a:t>mātou</a:t>
            </a:r>
            <a:br>
              <a:rPr lang="en-NZ" sz="3600" dirty="0">
                <a:latin typeface="Arial Nova" panose="020B0504020202020204" pitchFamily="34" charset="0"/>
              </a:rPr>
            </a:br>
            <a:r>
              <a:rPr lang="en-NZ" sz="3600" dirty="0" err="1">
                <a:latin typeface="Arial Nova" panose="020B0504020202020204" pitchFamily="34" charset="0"/>
              </a:rPr>
              <a:t>hei</a:t>
            </a:r>
            <a:r>
              <a:rPr lang="en-NZ" sz="3600" dirty="0">
                <a:latin typeface="Arial Nova" panose="020B0504020202020204" pitchFamily="34" charset="0"/>
              </a:rPr>
              <a:t> </a:t>
            </a:r>
            <a:r>
              <a:rPr lang="en-NZ" sz="3600" dirty="0" err="1">
                <a:latin typeface="Arial Nova" panose="020B0504020202020204" pitchFamily="34" charset="0"/>
              </a:rPr>
              <a:t>ako</a:t>
            </a:r>
            <a:r>
              <a:rPr lang="en-NZ" sz="3600" dirty="0">
                <a:latin typeface="Arial Nova" panose="020B0504020202020204" pitchFamily="34" charset="0"/>
              </a:rPr>
              <a:t> </a:t>
            </a:r>
            <a:r>
              <a:rPr lang="en-NZ" sz="3600" dirty="0" err="1">
                <a:latin typeface="Arial Nova" panose="020B0504020202020204" pitchFamily="34" charset="0"/>
              </a:rPr>
              <a:t>hoki</a:t>
            </a:r>
            <a:r>
              <a:rPr lang="en-NZ" sz="3600" dirty="0">
                <a:latin typeface="Arial Nova" panose="020B0504020202020204" pitchFamily="34" charset="0"/>
              </a:rPr>
              <a:t> </a:t>
            </a:r>
            <a:r>
              <a:rPr lang="en-NZ" sz="3600" dirty="0" err="1">
                <a:latin typeface="Arial Nova" panose="020B0504020202020204" pitchFamily="34" charset="0"/>
              </a:rPr>
              <a:t>i</a:t>
            </a:r>
            <a:r>
              <a:rPr lang="en-NZ" sz="3600" dirty="0">
                <a:latin typeface="Arial Nova" panose="020B0504020202020204" pitchFamily="34" charset="0"/>
              </a:rPr>
              <a:t> </a:t>
            </a:r>
            <a:r>
              <a:rPr lang="en-NZ" sz="3600" dirty="0" err="1">
                <a:latin typeface="Arial Nova" panose="020B0504020202020204" pitchFamily="34" charset="0"/>
              </a:rPr>
              <a:t>ngā</a:t>
            </a:r>
            <a:r>
              <a:rPr lang="en-NZ" sz="3600" dirty="0">
                <a:latin typeface="Arial Nova" panose="020B0504020202020204" pitchFamily="34" charset="0"/>
              </a:rPr>
              <a:t> mahi </a:t>
            </a:r>
            <a:r>
              <a:rPr lang="en-NZ" sz="3600" dirty="0" err="1">
                <a:latin typeface="Arial Nova" panose="020B0504020202020204" pitchFamily="34" charset="0"/>
              </a:rPr>
              <a:t>mō</a:t>
            </a:r>
            <a:r>
              <a:rPr lang="en-NZ" sz="3600" dirty="0">
                <a:latin typeface="Arial Nova" panose="020B0504020202020204" pitchFamily="34" charset="0"/>
              </a:rPr>
              <a:t> </a:t>
            </a:r>
            <a:r>
              <a:rPr lang="en-NZ" sz="3600" dirty="0" err="1">
                <a:latin typeface="Arial Nova" panose="020B0504020202020204" pitchFamily="34" charset="0"/>
              </a:rPr>
              <a:t>tēnei</a:t>
            </a:r>
            <a:r>
              <a:rPr lang="en-NZ" sz="3600" dirty="0">
                <a:latin typeface="Arial Nova" panose="020B0504020202020204" pitchFamily="34" charset="0"/>
              </a:rPr>
              <a:t> </a:t>
            </a:r>
            <a:r>
              <a:rPr lang="en-NZ" sz="3600" dirty="0" err="1">
                <a:latin typeface="Arial Nova" panose="020B0504020202020204" pitchFamily="34" charset="0"/>
              </a:rPr>
              <a:t>rā</a:t>
            </a:r>
            <a:br>
              <a:rPr lang="en-NZ" sz="3600" dirty="0">
                <a:latin typeface="Arial Nova" panose="020B0504020202020204" pitchFamily="34" charset="0"/>
              </a:rPr>
            </a:br>
            <a:r>
              <a:rPr lang="en-NZ" sz="3600" dirty="0">
                <a:latin typeface="Arial Nova" panose="020B0504020202020204" pitchFamily="34" charset="0"/>
              </a:rPr>
              <a:t>Amine.</a:t>
            </a:r>
          </a:p>
        </p:txBody>
      </p:sp>
    </p:spTree>
    <p:extLst>
      <p:ext uri="{BB962C8B-B14F-4D97-AF65-F5344CB8AC3E}">
        <p14:creationId xmlns:p14="http://schemas.microsoft.com/office/powerpoint/2010/main" val="4291319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6F0E8-AE09-43FF-8CCC-17AAD297A82A}"/>
              </a:ext>
            </a:extLst>
          </p:cNvPr>
          <p:cNvSpPr>
            <a:spLocks noGrp="1"/>
          </p:cNvSpPr>
          <p:nvPr>
            <p:ph type="title"/>
          </p:nvPr>
        </p:nvSpPr>
        <p:spPr/>
        <p:txBody>
          <a:bodyPr/>
          <a:lstStyle/>
          <a:p>
            <a:r>
              <a:rPr lang="en-NZ" dirty="0"/>
              <a:t>Karakia </a:t>
            </a:r>
            <a:r>
              <a:rPr lang="en-NZ" dirty="0" err="1"/>
              <a:t>Whakamutunga</a:t>
            </a:r>
            <a:endParaRPr lang="en-NZ" dirty="0"/>
          </a:p>
        </p:txBody>
      </p:sp>
    </p:spTree>
    <p:extLst>
      <p:ext uri="{BB962C8B-B14F-4D97-AF65-F5344CB8AC3E}">
        <p14:creationId xmlns:p14="http://schemas.microsoft.com/office/powerpoint/2010/main" val="1708322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EE6D8-AFE5-4236-8E05-71D2AEE8BFC9}"/>
              </a:ext>
            </a:extLst>
          </p:cNvPr>
          <p:cNvSpPr>
            <a:spLocks noGrp="1"/>
          </p:cNvSpPr>
          <p:nvPr>
            <p:ph type="ctrTitle"/>
          </p:nvPr>
        </p:nvSpPr>
        <p:spPr>
          <a:xfrm>
            <a:off x="1524000" y="1122363"/>
            <a:ext cx="9144000" cy="2225674"/>
          </a:xfrm>
        </p:spPr>
        <p:txBody>
          <a:bodyPr>
            <a:normAutofit fontScale="90000"/>
          </a:bodyPr>
          <a:lstStyle/>
          <a:p>
            <a:r>
              <a:rPr lang="en-NZ" b="1" dirty="0" err="1"/>
              <a:t>Waiata</a:t>
            </a:r>
            <a:br>
              <a:rPr lang="en-NZ" b="1" dirty="0"/>
            </a:br>
            <a:br>
              <a:rPr lang="en-NZ" dirty="0"/>
            </a:br>
            <a:r>
              <a:rPr lang="en-NZ" dirty="0"/>
              <a:t>He </a:t>
            </a:r>
            <a:r>
              <a:rPr lang="en-NZ" dirty="0" err="1"/>
              <a:t>Hōnore</a:t>
            </a:r>
            <a:br>
              <a:rPr lang="en-NZ" dirty="0"/>
            </a:br>
            <a:r>
              <a:rPr lang="en-NZ" dirty="0"/>
              <a:t>E </a:t>
            </a:r>
            <a:r>
              <a:rPr lang="en-NZ" dirty="0" err="1"/>
              <a:t>toru</a:t>
            </a:r>
            <a:r>
              <a:rPr lang="en-NZ" dirty="0"/>
              <a:t> </a:t>
            </a:r>
            <a:r>
              <a:rPr lang="en-NZ" dirty="0" err="1"/>
              <a:t>ngā</a:t>
            </a:r>
            <a:r>
              <a:rPr lang="en-NZ" dirty="0"/>
              <a:t> </a:t>
            </a:r>
            <a:r>
              <a:rPr lang="en-NZ" dirty="0" err="1"/>
              <a:t>mea</a:t>
            </a:r>
            <a:endParaRPr lang="en-NZ" dirty="0"/>
          </a:p>
        </p:txBody>
      </p:sp>
      <p:sp>
        <p:nvSpPr>
          <p:cNvPr id="3" name="Subtitle 2">
            <a:extLst>
              <a:ext uri="{FF2B5EF4-FFF2-40B4-BE49-F238E27FC236}">
                <a16:creationId xmlns:a16="http://schemas.microsoft.com/office/drawing/2014/main" id="{B5BD8218-3CBD-4AEF-97F7-8059FF398818}"/>
              </a:ext>
            </a:extLst>
          </p:cNvPr>
          <p:cNvSpPr>
            <a:spLocks noGrp="1"/>
          </p:cNvSpPr>
          <p:nvPr>
            <p:ph type="subTitle" idx="1"/>
          </p:nvPr>
        </p:nvSpPr>
        <p:spPr>
          <a:xfrm>
            <a:off x="1524000" y="3509963"/>
            <a:ext cx="9144000" cy="2918972"/>
          </a:xfrm>
        </p:spPr>
        <p:txBody>
          <a:bodyPr>
            <a:normAutofit/>
          </a:bodyPr>
          <a:lstStyle/>
          <a:p>
            <a:r>
              <a:rPr lang="en-NZ" sz="5400" dirty="0" err="1"/>
              <a:t>Tutira</a:t>
            </a:r>
            <a:r>
              <a:rPr lang="en-NZ" sz="5400" dirty="0"/>
              <a:t> </a:t>
            </a:r>
            <a:r>
              <a:rPr lang="en-NZ" sz="5400" dirty="0" err="1"/>
              <a:t>mai</a:t>
            </a:r>
            <a:r>
              <a:rPr lang="en-NZ" sz="5400" dirty="0"/>
              <a:t> </a:t>
            </a:r>
            <a:r>
              <a:rPr lang="en-NZ" sz="5400" dirty="0" err="1"/>
              <a:t>ngā</a:t>
            </a:r>
            <a:r>
              <a:rPr lang="en-NZ" sz="5400" dirty="0"/>
              <a:t> Iwi</a:t>
            </a:r>
          </a:p>
        </p:txBody>
      </p:sp>
    </p:spTree>
    <p:extLst>
      <p:ext uri="{BB962C8B-B14F-4D97-AF65-F5344CB8AC3E}">
        <p14:creationId xmlns:p14="http://schemas.microsoft.com/office/powerpoint/2010/main" val="2202811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91E87-39DB-4232-81DA-7AB523681996}"/>
              </a:ext>
            </a:extLst>
          </p:cNvPr>
          <p:cNvSpPr>
            <a:spLocks noGrp="1"/>
          </p:cNvSpPr>
          <p:nvPr>
            <p:ph type="title"/>
          </p:nvPr>
        </p:nvSpPr>
        <p:spPr>
          <a:xfrm>
            <a:off x="154745" y="365125"/>
            <a:ext cx="11774658" cy="6162284"/>
          </a:xfrm>
        </p:spPr>
        <p:txBody>
          <a:bodyPr>
            <a:normAutofit/>
          </a:bodyPr>
          <a:lstStyle/>
          <a:p>
            <a:r>
              <a:rPr lang="en-NZ" dirty="0"/>
              <a:t>E </a:t>
            </a:r>
            <a:r>
              <a:rPr lang="en-NZ" dirty="0" err="1"/>
              <a:t>toru</a:t>
            </a:r>
            <a:r>
              <a:rPr lang="en-NZ" dirty="0"/>
              <a:t> </a:t>
            </a:r>
            <a:r>
              <a:rPr lang="en-NZ" dirty="0" err="1"/>
              <a:t>ngā</a:t>
            </a:r>
            <a:r>
              <a:rPr lang="en-NZ" dirty="0"/>
              <a:t> </a:t>
            </a:r>
            <a:r>
              <a:rPr lang="en-NZ" dirty="0" err="1"/>
              <a:t>mea</a:t>
            </a:r>
            <a:r>
              <a:rPr lang="en-NZ" dirty="0"/>
              <a:t>…There are three important things…</a:t>
            </a:r>
            <a:br>
              <a:rPr lang="en-NZ" dirty="0"/>
            </a:br>
            <a:br>
              <a:rPr lang="en-NZ" dirty="0"/>
            </a:br>
            <a:r>
              <a:rPr lang="en-NZ" dirty="0"/>
              <a:t>E </a:t>
            </a:r>
            <a:r>
              <a:rPr lang="en-NZ" dirty="0" err="1"/>
              <a:t>toru</a:t>
            </a:r>
            <a:r>
              <a:rPr lang="en-NZ" dirty="0"/>
              <a:t> </a:t>
            </a:r>
            <a:r>
              <a:rPr lang="en-NZ" dirty="0" err="1"/>
              <a:t>ngā</a:t>
            </a:r>
            <a:r>
              <a:rPr lang="en-NZ" dirty="0"/>
              <a:t> </a:t>
            </a:r>
            <a:r>
              <a:rPr lang="en-NZ" dirty="0" err="1"/>
              <a:t>mea</a:t>
            </a:r>
            <a:r>
              <a:rPr lang="en-NZ" dirty="0"/>
              <a:t> (echo)</a:t>
            </a:r>
            <a:br>
              <a:rPr lang="en-NZ" dirty="0"/>
            </a:br>
            <a:r>
              <a:rPr lang="en-NZ" dirty="0" err="1"/>
              <a:t>Ngā</a:t>
            </a:r>
            <a:r>
              <a:rPr lang="en-NZ" dirty="0"/>
              <a:t> </a:t>
            </a:r>
            <a:r>
              <a:rPr lang="en-NZ" dirty="0" err="1"/>
              <a:t>mea</a:t>
            </a:r>
            <a:r>
              <a:rPr lang="en-NZ" dirty="0"/>
              <a:t> </a:t>
            </a:r>
            <a:r>
              <a:rPr lang="en-NZ" dirty="0" err="1"/>
              <a:t>nunui</a:t>
            </a:r>
            <a:r>
              <a:rPr lang="en-NZ" dirty="0"/>
              <a:t> (echo)</a:t>
            </a:r>
            <a:br>
              <a:rPr lang="en-NZ" dirty="0"/>
            </a:br>
            <a:r>
              <a:rPr lang="en-NZ" dirty="0"/>
              <a:t>E </a:t>
            </a:r>
            <a:r>
              <a:rPr lang="en-NZ" dirty="0" err="1"/>
              <a:t>kii</a:t>
            </a:r>
            <a:r>
              <a:rPr lang="en-NZ" dirty="0"/>
              <a:t> ana (echo) </a:t>
            </a:r>
            <a:r>
              <a:rPr lang="en-NZ" dirty="0" err="1"/>
              <a:t>Te</a:t>
            </a:r>
            <a:r>
              <a:rPr lang="en-NZ" dirty="0"/>
              <a:t> </a:t>
            </a:r>
            <a:r>
              <a:rPr lang="en-NZ" dirty="0" err="1"/>
              <a:t>Paipera</a:t>
            </a:r>
            <a:r>
              <a:rPr lang="en-NZ" dirty="0"/>
              <a:t> (echo)</a:t>
            </a:r>
            <a:br>
              <a:rPr lang="en-NZ" dirty="0"/>
            </a:br>
            <a:r>
              <a:rPr lang="en-NZ" dirty="0" err="1"/>
              <a:t>Whakapono</a:t>
            </a:r>
            <a:r>
              <a:rPr lang="en-NZ" dirty="0"/>
              <a:t> (echo)</a:t>
            </a:r>
            <a:br>
              <a:rPr lang="en-NZ" dirty="0"/>
            </a:br>
            <a:r>
              <a:rPr lang="en-NZ" dirty="0" err="1"/>
              <a:t>Tumanako</a:t>
            </a:r>
            <a:r>
              <a:rPr lang="en-NZ" dirty="0"/>
              <a:t> (echo)</a:t>
            </a:r>
            <a:br>
              <a:rPr lang="en-NZ" dirty="0"/>
            </a:br>
            <a:r>
              <a:rPr lang="en-NZ" dirty="0"/>
              <a:t>Ko </a:t>
            </a:r>
            <a:r>
              <a:rPr lang="en-NZ" dirty="0" err="1"/>
              <a:t>te</a:t>
            </a:r>
            <a:r>
              <a:rPr lang="en-NZ" dirty="0"/>
              <a:t> </a:t>
            </a:r>
            <a:r>
              <a:rPr lang="en-NZ" dirty="0" err="1"/>
              <a:t>mea</a:t>
            </a:r>
            <a:r>
              <a:rPr lang="en-NZ" dirty="0"/>
              <a:t> </a:t>
            </a:r>
            <a:r>
              <a:rPr lang="en-NZ" dirty="0" err="1"/>
              <a:t>nui</a:t>
            </a:r>
            <a:r>
              <a:rPr lang="en-NZ" dirty="0"/>
              <a:t> (echo)</a:t>
            </a:r>
            <a:br>
              <a:rPr lang="en-NZ" dirty="0"/>
            </a:br>
            <a:r>
              <a:rPr lang="en-NZ" dirty="0"/>
              <a:t>Ko </a:t>
            </a:r>
            <a:r>
              <a:rPr lang="en-NZ" dirty="0" err="1"/>
              <a:t>te</a:t>
            </a:r>
            <a:r>
              <a:rPr lang="en-NZ" dirty="0"/>
              <a:t> AROHA…</a:t>
            </a:r>
            <a:r>
              <a:rPr lang="en-NZ" dirty="0" err="1"/>
              <a:t>anō</a:t>
            </a:r>
            <a:r>
              <a:rPr lang="en-NZ" dirty="0"/>
              <a:t>…</a:t>
            </a:r>
            <a:br>
              <a:rPr lang="en-NZ" dirty="0"/>
            </a:br>
            <a:endParaRPr lang="en-NZ" dirty="0"/>
          </a:p>
        </p:txBody>
      </p:sp>
    </p:spTree>
    <p:extLst>
      <p:ext uri="{BB962C8B-B14F-4D97-AF65-F5344CB8AC3E}">
        <p14:creationId xmlns:p14="http://schemas.microsoft.com/office/powerpoint/2010/main" val="1119243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7C88C6-A44D-40EB-A0A8-60253C2A19DF}"/>
              </a:ext>
            </a:extLst>
          </p:cNvPr>
          <p:cNvSpPr>
            <a:spLocks noGrp="1"/>
          </p:cNvSpPr>
          <p:nvPr>
            <p:ph type="title"/>
          </p:nvPr>
        </p:nvSpPr>
        <p:spPr>
          <a:xfrm>
            <a:off x="901147" y="609600"/>
            <a:ext cx="10164417" cy="5367130"/>
          </a:xfrm>
        </p:spPr>
        <p:txBody>
          <a:bodyPr vert="horz" lIns="91440" tIns="45720" rIns="91440" bIns="45720" rtlCol="0" anchor="b">
            <a:normAutofit/>
          </a:bodyPr>
          <a:lstStyle/>
          <a:p>
            <a:pPr algn="ctr"/>
            <a:r>
              <a:rPr lang="en-US" sz="4100" kern="1200" dirty="0">
                <a:solidFill>
                  <a:schemeClr val="tx1"/>
                </a:solidFill>
                <a:latin typeface="+mj-lt"/>
                <a:ea typeface="+mj-ea"/>
                <a:cs typeface="+mj-cs"/>
              </a:rPr>
              <a:t>He </a:t>
            </a:r>
            <a:r>
              <a:rPr lang="en-US" sz="4100" kern="1200" dirty="0" err="1">
                <a:solidFill>
                  <a:schemeClr val="tx1"/>
                </a:solidFill>
                <a:latin typeface="+mj-lt"/>
                <a:ea typeface="+mj-ea"/>
                <a:cs typeface="+mj-cs"/>
              </a:rPr>
              <a:t>whakatauki</a:t>
            </a:r>
            <a:r>
              <a:rPr lang="en-US" sz="4100" kern="1200" dirty="0">
                <a:solidFill>
                  <a:schemeClr val="tx1"/>
                </a:solidFill>
                <a:latin typeface="+mj-lt"/>
                <a:ea typeface="+mj-ea"/>
                <a:cs typeface="+mj-cs"/>
              </a:rPr>
              <a:t>:</a:t>
            </a:r>
            <a:br>
              <a:rPr lang="en-US" sz="4100" kern="1200" dirty="0">
                <a:solidFill>
                  <a:schemeClr val="tx1"/>
                </a:solidFill>
                <a:latin typeface="+mj-lt"/>
                <a:ea typeface="+mj-ea"/>
                <a:cs typeface="+mj-cs"/>
              </a:rPr>
            </a:br>
            <a:r>
              <a:rPr lang="en-US" sz="4100" kern="1200" dirty="0">
                <a:solidFill>
                  <a:schemeClr val="tx1"/>
                </a:solidFill>
                <a:latin typeface="+mj-lt"/>
                <a:ea typeface="+mj-ea"/>
                <a:cs typeface="+mj-cs"/>
              </a:rPr>
              <a:t>He aroha </a:t>
            </a:r>
            <a:r>
              <a:rPr lang="en-US" sz="4100" kern="1200" dirty="0" err="1">
                <a:solidFill>
                  <a:schemeClr val="tx1"/>
                </a:solidFill>
                <a:latin typeface="+mj-lt"/>
                <a:ea typeface="+mj-ea"/>
                <a:cs typeface="+mj-cs"/>
              </a:rPr>
              <a:t>whakatō</a:t>
            </a:r>
            <a:br>
              <a:rPr lang="en-US" sz="4100" kern="1200" dirty="0">
                <a:solidFill>
                  <a:schemeClr val="tx1"/>
                </a:solidFill>
                <a:latin typeface="+mj-lt"/>
                <a:ea typeface="+mj-ea"/>
                <a:cs typeface="+mj-cs"/>
              </a:rPr>
            </a:br>
            <a:r>
              <a:rPr lang="en-US" sz="4100" kern="1200" dirty="0">
                <a:solidFill>
                  <a:schemeClr val="tx1"/>
                </a:solidFill>
                <a:latin typeface="+mj-lt"/>
                <a:ea typeface="+mj-ea"/>
                <a:cs typeface="+mj-cs"/>
              </a:rPr>
              <a:t>He aroha puta </a:t>
            </a:r>
            <a:r>
              <a:rPr lang="en-US" sz="4100" kern="1200" dirty="0" err="1">
                <a:solidFill>
                  <a:schemeClr val="tx1"/>
                </a:solidFill>
                <a:latin typeface="+mj-lt"/>
                <a:ea typeface="+mj-ea"/>
                <a:cs typeface="+mj-cs"/>
              </a:rPr>
              <a:t>mai</a:t>
            </a:r>
            <a:r>
              <a:rPr lang="en-US" sz="4100" kern="1200" dirty="0">
                <a:solidFill>
                  <a:schemeClr val="tx1"/>
                </a:solidFill>
                <a:latin typeface="+mj-lt"/>
                <a:ea typeface="+mj-ea"/>
                <a:cs typeface="+mj-cs"/>
              </a:rPr>
              <a:t>.</a:t>
            </a:r>
            <a:br>
              <a:rPr lang="en-US" sz="4100" kern="1200" dirty="0">
                <a:solidFill>
                  <a:schemeClr val="tx1"/>
                </a:solidFill>
                <a:latin typeface="+mj-lt"/>
                <a:ea typeface="+mj-ea"/>
                <a:cs typeface="+mj-cs"/>
              </a:rPr>
            </a:br>
            <a:r>
              <a:rPr lang="en-US" sz="4100" kern="1200" dirty="0">
                <a:solidFill>
                  <a:schemeClr val="tx1"/>
                </a:solidFill>
                <a:latin typeface="+mj-lt"/>
                <a:ea typeface="+mj-ea"/>
                <a:cs typeface="+mj-cs"/>
              </a:rPr>
              <a:t>If kindness is </a:t>
            </a:r>
            <a:r>
              <a:rPr lang="en-US" sz="4100" kern="1200" dirty="0" err="1">
                <a:solidFill>
                  <a:schemeClr val="tx1"/>
                </a:solidFill>
                <a:latin typeface="+mj-lt"/>
                <a:ea typeface="+mj-ea"/>
                <a:cs typeface="+mj-cs"/>
              </a:rPr>
              <a:t>sown,then</a:t>
            </a:r>
            <a:r>
              <a:rPr lang="en-US" sz="4100" kern="1200" dirty="0">
                <a:solidFill>
                  <a:schemeClr val="tx1"/>
                </a:solidFill>
                <a:latin typeface="+mj-lt"/>
                <a:ea typeface="+mj-ea"/>
                <a:cs typeface="+mj-cs"/>
              </a:rPr>
              <a:t> kindness is received.</a:t>
            </a:r>
            <a:br>
              <a:rPr lang="en-US" sz="4100" kern="1200" dirty="0">
                <a:solidFill>
                  <a:schemeClr val="tx1"/>
                </a:solidFill>
                <a:latin typeface="+mj-lt"/>
                <a:ea typeface="+mj-ea"/>
                <a:cs typeface="+mj-cs"/>
              </a:rPr>
            </a:br>
            <a:br>
              <a:rPr lang="en-US" sz="4100" kern="1200" dirty="0">
                <a:solidFill>
                  <a:schemeClr val="tx1"/>
                </a:solidFill>
                <a:latin typeface="+mj-lt"/>
                <a:ea typeface="+mj-ea"/>
                <a:cs typeface="+mj-cs"/>
              </a:rPr>
            </a:br>
            <a:r>
              <a:rPr lang="en-US" sz="4100" kern="1200" dirty="0">
                <a:solidFill>
                  <a:schemeClr val="tx1"/>
                </a:solidFill>
                <a:latin typeface="+mj-lt"/>
                <a:ea typeface="+mj-ea"/>
                <a:cs typeface="+mj-cs"/>
              </a:rPr>
              <a:t>He </a:t>
            </a:r>
            <a:r>
              <a:rPr lang="en-US" sz="4100" kern="1200" dirty="0" err="1">
                <a:solidFill>
                  <a:schemeClr val="tx1"/>
                </a:solidFill>
                <a:latin typeface="+mj-lt"/>
                <a:ea typeface="+mj-ea"/>
                <a:cs typeface="+mj-cs"/>
              </a:rPr>
              <a:t>kiiwaha</a:t>
            </a:r>
            <a:r>
              <a:rPr lang="en-US" sz="4100" kern="1200" dirty="0">
                <a:solidFill>
                  <a:schemeClr val="tx1"/>
                </a:solidFill>
                <a:latin typeface="+mj-lt"/>
                <a:ea typeface="+mj-ea"/>
                <a:cs typeface="+mj-cs"/>
              </a:rPr>
              <a:t>:</a:t>
            </a:r>
            <a:br>
              <a:rPr lang="en-US" sz="4100" kern="1200" dirty="0">
                <a:solidFill>
                  <a:schemeClr val="tx1"/>
                </a:solidFill>
                <a:latin typeface="+mj-lt"/>
                <a:ea typeface="+mj-ea"/>
                <a:cs typeface="+mj-cs"/>
              </a:rPr>
            </a:br>
            <a:r>
              <a:rPr lang="en-US" sz="4100" kern="1200" dirty="0" err="1">
                <a:solidFill>
                  <a:schemeClr val="tx1"/>
                </a:solidFill>
                <a:latin typeface="+mj-lt"/>
                <a:ea typeface="+mj-ea"/>
                <a:cs typeface="+mj-cs"/>
              </a:rPr>
              <a:t>Tūhia</a:t>
            </a:r>
            <a:r>
              <a:rPr lang="en-US" sz="4100" kern="1200" dirty="0">
                <a:solidFill>
                  <a:schemeClr val="tx1"/>
                </a:solidFill>
                <a:latin typeface="+mj-lt"/>
                <a:ea typeface="+mj-ea"/>
                <a:cs typeface="+mj-cs"/>
              </a:rPr>
              <a:t> </a:t>
            </a:r>
            <a:r>
              <a:rPr lang="en-US" sz="4100" kern="1200" dirty="0" err="1">
                <a:solidFill>
                  <a:schemeClr val="tx1"/>
                </a:solidFill>
                <a:latin typeface="+mj-lt"/>
                <a:ea typeface="+mj-ea"/>
                <a:cs typeface="+mj-cs"/>
              </a:rPr>
              <a:t>ki</a:t>
            </a:r>
            <a:r>
              <a:rPr lang="en-US" sz="4100" kern="1200" dirty="0">
                <a:solidFill>
                  <a:schemeClr val="tx1"/>
                </a:solidFill>
                <a:latin typeface="+mj-lt"/>
                <a:ea typeface="+mj-ea"/>
                <a:cs typeface="+mj-cs"/>
              </a:rPr>
              <a:t> </a:t>
            </a:r>
            <a:r>
              <a:rPr lang="en-US" sz="4100" kern="1200" dirty="0" err="1">
                <a:solidFill>
                  <a:schemeClr val="tx1"/>
                </a:solidFill>
                <a:latin typeface="+mj-lt"/>
                <a:ea typeface="+mj-ea"/>
                <a:cs typeface="+mj-cs"/>
              </a:rPr>
              <a:t>te</a:t>
            </a:r>
            <a:r>
              <a:rPr lang="en-US" sz="4100" kern="1200" dirty="0">
                <a:solidFill>
                  <a:schemeClr val="tx1"/>
                </a:solidFill>
                <a:latin typeface="+mj-lt"/>
                <a:ea typeface="+mj-ea"/>
                <a:cs typeface="+mj-cs"/>
              </a:rPr>
              <a:t> </a:t>
            </a:r>
            <a:r>
              <a:rPr lang="en-US" sz="4100" kern="1200" dirty="0" err="1">
                <a:solidFill>
                  <a:schemeClr val="tx1"/>
                </a:solidFill>
                <a:latin typeface="+mj-lt"/>
                <a:ea typeface="+mj-ea"/>
                <a:cs typeface="+mj-cs"/>
              </a:rPr>
              <a:t>rae</a:t>
            </a:r>
            <a:r>
              <a:rPr lang="en-US" sz="4100" kern="1200" dirty="0">
                <a:solidFill>
                  <a:schemeClr val="tx1"/>
                </a:solidFill>
                <a:latin typeface="+mj-lt"/>
                <a:ea typeface="+mj-ea"/>
                <a:cs typeface="+mj-cs"/>
              </a:rPr>
              <a:t>! Write in on your forehead!</a:t>
            </a:r>
            <a:br>
              <a:rPr lang="en-US" sz="4100" kern="1200" dirty="0">
                <a:solidFill>
                  <a:schemeClr val="tx1"/>
                </a:solidFill>
                <a:latin typeface="+mj-lt"/>
                <a:ea typeface="+mj-ea"/>
                <a:cs typeface="+mj-cs"/>
              </a:rPr>
            </a:br>
            <a:br>
              <a:rPr lang="en-US" sz="4100" kern="1200" dirty="0">
                <a:solidFill>
                  <a:schemeClr val="tx1"/>
                </a:solidFill>
                <a:latin typeface="+mj-lt"/>
                <a:ea typeface="+mj-ea"/>
                <a:cs typeface="+mj-cs"/>
              </a:rPr>
            </a:br>
            <a:endParaRPr lang="en-US" sz="4100" kern="1200" dirty="0">
              <a:solidFill>
                <a:schemeClr val="tx1"/>
              </a:solidFill>
              <a:latin typeface="+mj-lt"/>
              <a:ea typeface="+mj-ea"/>
              <a:cs typeface="+mj-cs"/>
            </a:endParaRPr>
          </a:p>
        </p:txBody>
      </p:sp>
      <p:cxnSp>
        <p:nvCxnSpPr>
          <p:cNvPr id="11" name="Straight Connector 10">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94112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1906099-7C66-492E-A2D0-F7068D908E9C}"/>
              </a:ext>
            </a:extLst>
          </p:cNvPr>
          <p:cNvSpPr>
            <a:spLocks noGrp="1"/>
          </p:cNvSpPr>
          <p:nvPr>
            <p:ph type="title"/>
          </p:nvPr>
        </p:nvSpPr>
        <p:spPr>
          <a:xfrm>
            <a:off x="2555631" y="1083212"/>
            <a:ext cx="7080738" cy="4332850"/>
          </a:xfrm>
        </p:spPr>
        <p:txBody>
          <a:bodyPr>
            <a:normAutofit/>
          </a:bodyPr>
          <a:lstStyle/>
          <a:p>
            <a:pPr>
              <a:lnSpc>
                <a:spcPct val="90000"/>
              </a:lnSpc>
            </a:pPr>
            <a:r>
              <a:rPr lang="en-NZ" sz="2400" dirty="0" err="1">
                <a:solidFill>
                  <a:schemeClr val="bg1">
                    <a:lumMod val="95000"/>
                    <a:lumOff val="5000"/>
                  </a:schemeClr>
                </a:solidFill>
              </a:rPr>
              <a:t>Ngā</a:t>
            </a:r>
            <a:r>
              <a:rPr lang="en-NZ" sz="2400" dirty="0">
                <a:solidFill>
                  <a:schemeClr val="bg1">
                    <a:lumMod val="95000"/>
                    <a:lumOff val="5000"/>
                  </a:schemeClr>
                </a:solidFill>
              </a:rPr>
              <a:t> </a:t>
            </a:r>
            <a:r>
              <a:rPr lang="en-NZ" sz="2400" dirty="0" err="1">
                <a:solidFill>
                  <a:schemeClr val="bg1">
                    <a:lumMod val="95000"/>
                    <a:lumOff val="5000"/>
                  </a:schemeClr>
                </a:solidFill>
              </a:rPr>
              <a:t>rā</a:t>
            </a:r>
            <a:r>
              <a:rPr lang="en-NZ" sz="2400" dirty="0">
                <a:solidFill>
                  <a:schemeClr val="bg1">
                    <a:lumMod val="95000"/>
                    <a:lumOff val="5000"/>
                  </a:schemeClr>
                </a:solidFill>
              </a:rPr>
              <a:t> o </a:t>
            </a:r>
            <a:r>
              <a:rPr lang="en-NZ" sz="2400" dirty="0" err="1">
                <a:solidFill>
                  <a:schemeClr val="bg1">
                    <a:lumMod val="95000"/>
                    <a:lumOff val="5000"/>
                  </a:schemeClr>
                </a:solidFill>
              </a:rPr>
              <a:t>te</a:t>
            </a:r>
            <a:r>
              <a:rPr lang="en-NZ" sz="2400" dirty="0">
                <a:solidFill>
                  <a:schemeClr val="bg1">
                    <a:lumMod val="95000"/>
                    <a:lumOff val="5000"/>
                  </a:schemeClr>
                </a:solidFill>
              </a:rPr>
              <a:t> wiki: Days of the week.</a:t>
            </a:r>
            <a:br>
              <a:rPr lang="en-NZ" sz="2400" dirty="0">
                <a:solidFill>
                  <a:schemeClr val="bg1">
                    <a:lumMod val="95000"/>
                    <a:lumOff val="5000"/>
                  </a:schemeClr>
                </a:solidFill>
              </a:rPr>
            </a:br>
            <a:r>
              <a:rPr lang="en-NZ" sz="2400" dirty="0" err="1">
                <a:solidFill>
                  <a:schemeClr val="bg1">
                    <a:lumMod val="95000"/>
                    <a:lumOff val="5000"/>
                  </a:schemeClr>
                </a:solidFill>
              </a:rPr>
              <a:t>Rāhina</a:t>
            </a:r>
            <a:br>
              <a:rPr lang="en-NZ" sz="2400" dirty="0">
                <a:solidFill>
                  <a:schemeClr val="bg1">
                    <a:lumMod val="95000"/>
                    <a:lumOff val="5000"/>
                  </a:schemeClr>
                </a:solidFill>
              </a:rPr>
            </a:br>
            <a:r>
              <a:rPr lang="en-NZ" sz="2400" dirty="0" err="1">
                <a:solidFill>
                  <a:schemeClr val="bg1">
                    <a:lumMod val="95000"/>
                    <a:lumOff val="5000"/>
                  </a:schemeClr>
                </a:solidFill>
              </a:rPr>
              <a:t>Rātu</a:t>
            </a:r>
            <a:br>
              <a:rPr lang="en-NZ" sz="2400" dirty="0">
                <a:solidFill>
                  <a:schemeClr val="bg1">
                    <a:lumMod val="95000"/>
                    <a:lumOff val="5000"/>
                  </a:schemeClr>
                </a:solidFill>
              </a:rPr>
            </a:br>
            <a:r>
              <a:rPr lang="en-NZ" sz="2400" dirty="0" err="1">
                <a:solidFill>
                  <a:schemeClr val="bg1">
                    <a:lumMod val="95000"/>
                    <a:lumOff val="5000"/>
                  </a:schemeClr>
                </a:solidFill>
              </a:rPr>
              <a:t>Raapa</a:t>
            </a:r>
            <a:br>
              <a:rPr lang="en-NZ" sz="2400" dirty="0">
                <a:solidFill>
                  <a:schemeClr val="bg1">
                    <a:lumMod val="95000"/>
                    <a:lumOff val="5000"/>
                  </a:schemeClr>
                </a:solidFill>
              </a:rPr>
            </a:br>
            <a:r>
              <a:rPr lang="en-NZ" sz="2400" dirty="0" err="1">
                <a:solidFill>
                  <a:schemeClr val="bg1">
                    <a:lumMod val="95000"/>
                    <a:lumOff val="5000"/>
                  </a:schemeClr>
                </a:solidFill>
              </a:rPr>
              <a:t>Rāpare</a:t>
            </a:r>
            <a:br>
              <a:rPr lang="en-NZ" sz="2400" dirty="0">
                <a:solidFill>
                  <a:schemeClr val="bg1">
                    <a:lumMod val="95000"/>
                    <a:lumOff val="5000"/>
                  </a:schemeClr>
                </a:solidFill>
              </a:rPr>
            </a:br>
            <a:r>
              <a:rPr lang="en-NZ" sz="2400" dirty="0" err="1">
                <a:solidFill>
                  <a:schemeClr val="bg1">
                    <a:lumMod val="95000"/>
                    <a:lumOff val="5000"/>
                  </a:schemeClr>
                </a:solidFill>
              </a:rPr>
              <a:t>Rāmere</a:t>
            </a:r>
            <a:br>
              <a:rPr lang="en-NZ" sz="2400" dirty="0">
                <a:solidFill>
                  <a:schemeClr val="bg1">
                    <a:lumMod val="95000"/>
                    <a:lumOff val="5000"/>
                  </a:schemeClr>
                </a:solidFill>
              </a:rPr>
            </a:br>
            <a:r>
              <a:rPr lang="en-NZ" sz="2400" dirty="0" err="1">
                <a:solidFill>
                  <a:schemeClr val="bg1">
                    <a:lumMod val="95000"/>
                    <a:lumOff val="5000"/>
                  </a:schemeClr>
                </a:solidFill>
              </a:rPr>
              <a:t>Rāhoroi</a:t>
            </a:r>
            <a:br>
              <a:rPr lang="en-NZ" sz="2400" dirty="0">
                <a:solidFill>
                  <a:schemeClr val="bg1">
                    <a:lumMod val="95000"/>
                    <a:lumOff val="5000"/>
                  </a:schemeClr>
                </a:solidFill>
              </a:rPr>
            </a:br>
            <a:r>
              <a:rPr lang="en-NZ" sz="2400" dirty="0" err="1">
                <a:solidFill>
                  <a:schemeClr val="bg1">
                    <a:lumMod val="95000"/>
                    <a:lumOff val="5000"/>
                  </a:schemeClr>
                </a:solidFill>
              </a:rPr>
              <a:t>Rātapu</a:t>
            </a:r>
            <a:r>
              <a:rPr lang="en-NZ" sz="2400" dirty="0">
                <a:solidFill>
                  <a:schemeClr val="bg1">
                    <a:lumMod val="95000"/>
                    <a:lumOff val="5000"/>
                  </a:schemeClr>
                </a:solidFill>
              </a:rPr>
              <a:t>, </a:t>
            </a:r>
            <a:r>
              <a:rPr lang="en-NZ" sz="2400" dirty="0" err="1">
                <a:solidFill>
                  <a:schemeClr val="bg1">
                    <a:lumMod val="95000"/>
                    <a:lumOff val="5000"/>
                  </a:schemeClr>
                </a:solidFill>
              </a:rPr>
              <a:t>Rātapu</a:t>
            </a:r>
            <a:br>
              <a:rPr lang="en-NZ" sz="2400" dirty="0">
                <a:solidFill>
                  <a:schemeClr val="bg1">
                    <a:lumMod val="95000"/>
                    <a:lumOff val="5000"/>
                  </a:schemeClr>
                </a:solidFill>
              </a:rPr>
            </a:br>
            <a:r>
              <a:rPr lang="en-NZ" sz="2400" dirty="0" err="1">
                <a:solidFill>
                  <a:schemeClr val="bg1">
                    <a:lumMod val="95000"/>
                    <a:lumOff val="5000"/>
                  </a:schemeClr>
                </a:solidFill>
              </a:rPr>
              <a:t>Anei</a:t>
            </a:r>
            <a:r>
              <a:rPr lang="en-NZ" sz="2400" dirty="0">
                <a:solidFill>
                  <a:schemeClr val="bg1">
                    <a:lumMod val="95000"/>
                    <a:lumOff val="5000"/>
                  </a:schemeClr>
                </a:solidFill>
              </a:rPr>
              <a:t> </a:t>
            </a:r>
            <a:r>
              <a:rPr lang="en-NZ" sz="2400" dirty="0" err="1">
                <a:solidFill>
                  <a:schemeClr val="bg1">
                    <a:lumMod val="95000"/>
                    <a:lumOff val="5000"/>
                  </a:schemeClr>
                </a:solidFill>
              </a:rPr>
              <a:t>ngā</a:t>
            </a:r>
            <a:r>
              <a:rPr lang="en-NZ" sz="2400" dirty="0">
                <a:solidFill>
                  <a:schemeClr val="bg1">
                    <a:lumMod val="95000"/>
                    <a:lumOff val="5000"/>
                  </a:schemeClr>
                </a:solidFill>
              </a:rPr>
              <a:t> </a:t>
            </a:r>
            <a:r>
              <a:rPr lang="en-NZ" sz="2400" dirty="0" err="1">
                <a:solidFill>
                  <a:schemeClr val="bg1">
                    <a:lumMod val="95000"/>
                    <a:lumOff val="5000"/>
                  </a:schemeClr>
                </a:solidFill>
              </a:rPr>
              <a:t>rā</a:t>
            </a:r>
            <a:r>
              <a:rPr lang="en-NZ" sz="2400" dirty="0">
                <a:solidFill>
                  <a:schemeClr val="bg1">
                    <a:lumMod val="95000"/>
                    <a:lumOff val="5000"/>
                  </a:schemeClr>
                </a:solidFill>
              </a:rPr>
              <a:t> o </a:t>
            </a:r>
            <a:r>
              <a:rPr lang="en-NZ" sz="2400" dirty="0" err="1">
                <a:solidFill>
                  <a:schemeClr val="bg1">
                    <a:lumMod val="95000"/>
                    <a:lumOff val="5000"/>
                  </a:schemeClr>
                </a:solidFill>
              </a:rPr>
              <a:t>te</a:t>
            </a:r>
            <a:r>
              <a:rPr lang="en-NZ" sz="2400" dirty="0">
                <a:solidFill>
                  <a:schemeClr val="bg1">
                    <a:lumMod val="95000"/>
                    <a:lumOff val="5000"/>
                  </a:schemeClr>
                </a:solidFill>
              </a:rPr>
              <a:t> wiki </a:t>
            </a:r>
            <a:r>
              <a:rPr lang="en-NZ" sz="2400" dirty="0" err="1">
                <a:solidFill>
                  <a:schemeClr val="bg1">
                    <a:lumMod val="95000"/>
                    <a:lumOff val="5000"/>
                  </a:schemeClr>
                </a:solidFill>
              </a:rPr>
              <a:t>nei</a:t>
            </a:r>
            <a:r>
              <a:rPr lang="en-NZ" sz="2400" dirty="0">
                <a:solidFill>
                  <a:schemeClr val="bg1">
                    <a:lumMod val="95000"/>
                    <a:lumOff val="5000"/>
                  </a:schemeClr>
                </a:solidFill>
              </a:rPr>
              <a:t> e…</a:t>
            </a:r>
            <a:br>
              <a:rPr lang="en-NZ" sz="2400" dirty="0">
                <a:solidFill>
                  <a:schemeClr val="bg1">
                    <a:lumMod val="95000"/>
                    <a:lumOff val="5000"/>
                  </a:schemeClr>
                </a:solidFill>
              </a:rPr>
            </a:br>
            <a:br>
              <a:rPr lang="en-NZ" sz="2400" dirty="0">
                <a:solidFill>
                  <a:schemeClr val="bg1">
                    <a:lumMod val="95000"/>
                    <a:lumOff val="5000"/>
                  </a:schemeClr>
                </a:solidFill>
              </a:rPr>
            </a:br>
            <a:r>
              <a:rPr lang="en-NZ" sz="2400" i="1" dirty="0">
                <a:solidFill>
                  <a:schemeClr val="bg1">
                    <a:lumMod val="95000"/>
                    <a:lumOff val="5000"/>
                  </a:schemeClr>
                </a:solidFill>
              </a:rPr>
              <a:t>Sung to the tune of the banana boat song.</a:t>
            </a:r>
            <a:br>
              <a:rPr lang="en-NZ" sz="2400" dirty="0">
                <a:solidFill>
                  <a:schemeClr val="bg1">
                    <a:lumMod val="95000"/>
                    <a:lumOff val="5000"/>
                  </a:schemeClr>
                </a:solidFill>
              </a:rPr>
            </a:br>
            <a:endParaRPr lang="en-NZ" sz="2400" dirty="0">
              <a:solidFill>
                <a:schemeClr val="bg1">
                  <a:lumMod val="95000"/>
                  <a:lumOff val="5000"/>
                </a:schemeClr>
              </a:solidFill>
            </a:endParaRPr>
          </a:p>
        </p:txBody>
      </p:sp>
    </p:spTree>
    <p:extLst>
      <p:ext uri="{BB962C8B-B14F-4D97-AF65-F5344CB8AC3E}">
        <p14:creationId xmlns:p14="http://schemas.microsoft.com/office/powerpoint/2010/main" val="387268059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072B8A-1798-45AD-8F44-13B364B60BB8}"/>
              </a:ext>
            </a:extLst>
          </p:cNvPr>
          <p:cNvSpPr>
            <a:spLocks noGrp="1"/>
          </p:cNvSpPr>
          <p:nvPr>
            <p:ph type="title"/>
          </p:nvPr>
        </p:nvSpPr>
        <p:spPr>
          <a:xfrm>
            <a:off x="742950" y="742951"/>
            <a:ext cx="3476625" cy="4962524"/>
          </a:xfrm>
        </p:spPr>
        <p:txBody>
          <a:bodyPr>
            <a:normAutofit/>
          </a:bodyPr>
          <a:lstStyle/>
          <a:p>
            <a:r>
              <a:rPr lang="en-NZ" sz="4800">
                <a:solidFill>
                  <a:srgbClr val="FFFFFF"/>
                </a:solidFill>
              </a:rPr>
              <a:t>Ngā marama o te tau; Months of the year.</a:t>
            </a:r>
          </a:p>
        </p:txBody>
      </p:sp>
      <p:pic>
        <p:nvPicPr>
          <p:cNvPr id="2050" name="Picture 2" descr="Poster to share the months of the year in Māori. Free and printable from Classroom Treasures.">
            <a:extLst>
              <a:ext uri="{FF2B5EF4-FFF2-40B4-BE49-F238E27FC236}">
                <a16:creationId xmlns:a16="http://schemas.microsoft.com/office/drawing/2014/main" id="{089A53A0-EA2B-431F-BF02-3796A4179B0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937760" y="126608"/>
            <a:ext cx="7033845" cy="6527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167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Online Media 3" title="A ha ka ma na slow and fast">
            <a:hlinkClick r:id="" action="ppaction://media"/>
            <a:extLst>
              <a:ext uri="{FF2B5EF4-FFF2-40B4-BE49-F238E27FC236}">
                <a16:creationId xmlns:a16="http://schemas.microsoft.com/office/drawing/2014/main" id="{09EBE934-7A18-4EED-B9D5-69B0BBC1D75A}"/>
              </a:ext>
            </a:extLst>
          </p:cNvPr>
          <p:cNvPicPr>
            <a:picLocks noGrp="1" noRot="1" noChangeAspect="1"/>
          </p:cNvPicPr>
          <p:nvPr>
            <p:ph idx="1"/>
            <a:videoFile r:link="rId1"/>
          </p:nvPr>
        </p:nvPicPr>
        <p:blipFill>
          <a:blip r:embed="rId3"/>
          <a:stretch>
            <a:fillRect/>
          </a:stretch>
        </p:blipFill>
        <p:spPr>
          <a:xfrm>
            <a:off x="185530" y="159026"/>
            <a:ext cx="11820940" cy="6559826"/>
          </a:xfrm>
          <a:prstGeom prst="rect">
            <a:avLst/>
          </a:prstGeom>
          <a:ln>
            <a:noFill/>
          </a:ln>
        </p:spPr>
      </p:pic>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839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C6E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Online Media 1" title="Waiata Tamariki - A_E_I_O_U">
            <a:hlinkClick r:id="" action="ppaction://media"/>
            <a:extLst>
              <a:ext uri="{FF2B5EF4-FFF2-40B4-BE49-F238E27FC236}">
                <a16:creationId xmlns:a16="http://schemas.microsoft.com/office/drawing/2014/main" id="{F6EDB5F3-D2DC-4D3B-928D-2F24E23AE659}"/>
              </a:ext>
            </a:extLst>
          </p:cNvPr>
          <p:cNvPicPr>
            <a:picLocks noRot="1" noChangeAspect="1"/>
          </p:cNvPicPr>
          <p:nvPr>
            <a:videoFile r:link="rId1"/>
          </p:nvPr>
        </p:nvPicPr>
        <p:blipFill>
          <a:blip r:embed="rId3"/>
          <a:stretch>
            <a:fillRect/>
          </a:stretch>
        </p:blipFill>
        <p:spPr>
          <a:xfrm>
            <a:off x="2381956" y="643467"/>
            <a:ext cx="7428088" cy="5571066"/>
          </a:xfrm>
          <a:prstGeom prst="rect">
            <a:avLst/>
          </a:prstGeom>
        </p:spPr>
      </p:pic>
    </p:spTree>
    <p:extLst>
      <p:ext uri="{BB962C8B-B14F-4D97-AF65-F5344CB8AC3E}">
        <p14:creationId xmlns:p14="http://schemas.microsoft.com/office/powerpoint/2010/main" val="126580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 10 Week 12 Reo Māori Carey Monday May 25 2020</Template>
  <TotalTime>67</TotalTime>
  <Words>685</Words>
  <Application>Microsoft Office PowerPoint</Application>
  <PresentationFormat>Widescreen</PresentationFormat>
  <Paragraphs>24</Paragraphs>
  <Slides>20</Slides>
  <Notes>0</Notes>
  <HiddenSlides>0</HiddenSlides>
  <MMClips>3</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20</vt:i4>
      </vt:variant>
    </vt:vector>
  </HeadingPairs>
  <TitlesOfParts>
    <vt:vector size="27" baseType="lpstr">
      <vt:lpstr>Arial</vt:lpstr>
      <vt:lpstr>Arial Nova</vt:lpstr>
      <vt:lpstr>Calibri</vt:lpstr>
      <vt:lpstr>Calibri Light</vt:lpstr>
      <vt:lpstr>Office Theme</vt:lpstr>
      <vt:lpstr>1_Office Theme</vt:lpstr>
      <vt:lpstr>Office Theme</vt:lpstr>
      <vt:lpstr>Te Reo Māori Class 11 Week 13 (1 and 4 June)</vt:lpstr>
      <vt:lpstr>He hōnore, he korōria ki te Atua He maungārongo ki te whenua He whakaaro pai ki ngā tāngata katoa Hangā e te Atua he ngākau hou Ki roto, ki tēnā, ki tēnā o mātou Whakatōngia tō wairua tapu Hei awhina, hei tohutohu i ā mātou hei ako hoki i ngā mahi mō tēnei rā Amine.</vt:lpstr>
      <vt:lpstr>Waiata  He Hōnore E toru ngā mea</vt:lpstr>
      <vt:lpstr>E toru ngā mea…There are three important things…  E toru ngā mea (echo) Ngā mea nunui (echo) E kii ana (echo) Te Paipera (echo) Whakapono (echo) Tumanako (echo) Ko te mea nui (echo) Ko te AROHA…anō… </vt:lpstr>
      <vt:lpstr>He whakatauki: He aroha whakatō He aroha puta mai. If kindness is sown,then kindness is received.  He kiiwaha: Tūhia ki te rae! Write in on your forehead!  </vt:lpstr>
      <vt:lpstr>Ngā rā o te wiki: Days of the week. Rāhina Rātu Raapa Rāpare Rāmere Rāhoroi Rātapu, Rātapu Anei ngā rā o te wiki nei e…  Sung to the tune of the banana boat song. </vt:lpstr>
      <vt:lpstr>Ngā marama o te tau; Months of the year.</vt:lpstr>
      <vt:lpstr>PowerPoint Presentation</vt:lpstr>
      <vt:lpstr>PowerPoint Presentation</vt:lpstr>
      <vt:lpstr> Ngā Wāhanaga o te tinana. Parts of the Body…  Upoko / Mahunga Pakahiwi Puku Hope Waewae x 3 Taringa Whatu Ihu Waha e… anō </vt:lpstr>
      <vt:lpstr>Kii mai Māori…</vt:lpstr>
      <vt:lpstr>                              Whakarongo             </vt:lpstr>
      <vt:lpstr>      He Kōrerorero – A Conversation. Tēnā koe! Ko wai tō ingoa? Kei te pēhea koe? Nō hea koe? Ko wai tō ingoa whānau? Ko wai tō whaea me tō pāpā? Nō hea rāua? Tokohia ngā tamariki i tō whānau? I whānau mai koe ki hea? Ko koe te mātāmua? Kei hea koe e noho ana? Kei hea tērā? Oh… I tipu ake koe ki ____ hoki? He aha ngā mea pai ki a koe? He pai ki a koe i te tiakareti?      </vt:lpstr>
      <vt:lpstr>Kiiwaha E kii, e kii… Kia tau! He rawe! Ka nui te pai! Ka pai Ne…ne rā… Ka mau te wehi Aroha mai Karawhiua!</vt:lpstr>
      <vt:lpstr>PowerPoint Presentation</vt:lpstr>
      <vt:lpstr>Using Dual and Plural Pronouns as a subject. Q1- I whanau mai kōrua / koutou ki hea? Where were you two / you all born?   A1- I whanau mai māua / mātou ki ____________ We two / We all were born in ________________ </vt:lpstr>
      <vt:lpstr>Using Dual and Plural Pronouns as a subject.  Q2 - I tipu ake rāua / rātou ki hea? Where did they two / they all grow up?  A2 – I tipu ake rāua / rātou ki ________________ They two / they all grew up in______________</vt:lpstr>
      <vt:lpstr>Using Dual and Plural Pronouns as a subject.  Q2 - I tipu ake tāua / tātou ki hea? Where did us two / us all grow up?  A2 – I tipu ake tāua / tātou ki ________________ Us two / us all grew up in______________</vt:lpstr>
      <vt:lpstr>Ka Waiata</vt:lpstr>
      <vt:lpstr>Karakia Whakamutunga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 Reo Māori Class 11 Week 13 (1 and 4 June)</dc:title>
  <dc:creator>Lorraine Taogaga</dc:creator>
  <cp:lastModifiedBy>Lorraine Taogaga</cp:lastModifiedBy>
  <cp:revision>2</cp:revision>
  <dcterms:created xsi:type="dcterms:W3CDTF">2020-06-01T02:31:09Z</dcterms:created>
  <dcterms:modified xsi:type="dcterms:W3CDTF">2020-06-03T07:52:33Z</dcterms:modified>
</cp:coreProperties>
</file>