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Lst>
  <p:sldIdLst>
    <p:sldId id="257" r:id="rId4"/>
    <p:sldId id="256" r:id="rId5"/>
    <p:sldId id="258" r:id="rId6"/>
    <p:sldId id="260" r:id="rId7"/>
    <p:sldId id="259" r:id="rId8"/>
    <p:sldId id="262" r:id="rId9"/>
    <p:sldId id="287" r:id="rId10"/>
    <p:sldId id="288" r:id="rId11"/>
    <p:sldId id="300" r:id="rId12"/>
    <p:sldId id="299" r:id="rId13"/>
    <p:sldId id="301" r:id="rId14"/>
    <p:sldId id="264" r:id="rId15"/>
    <p:sldId id="310" r:id="rId16"/>
    <p:sldId id="315" r:id="rId17"/>
    <p:sldId id="312" r:id="rId18"/>
    <p:sldId id="321" r:id="rId19"/>
    <p:sldId id="311" r:id="rId20"/>
    <p:sldId id="314" r:id="rId21"/>
    <p:sldId id="313" r:id="rId22"/>
    <p:sldId id="322" r:id="rId23"/>
    <p:sldId id="320" r:id="rId24"/>
    <p:sldId id="31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588" autoAdjust="0"/>
    <p:restoredTop sz="94660"/>
  </p:normalViewPr>
  <p:slideViewPr>
    <p:cSldViewPr snapToGrid="0">
      <p:cViewPr varScale="1">
        <p:scale>
          <a:sx n="72" d="100"/>
          <a:sy n="72" d="100"/>
        </p:scale>
        <p:origin x="43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844BE-F9AF-4123-BED1-FF5E01F73F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B705120B-2022-4C27-B22C-4A76FAE572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6107E41C-09D6-4918-B3AC-CADCC5BE21EA}"/>
              </a:ext>
            </a:extLst>
          </p:cNvPr>
          <p:cNvSpPr>
            <a:spLocks noGrp="1"/>
          </p:cNvSpPr>
          <p:nvPr>
            <p:ph type="dt" sz="half" idx="10"/>
          </p:nvPr>
        </p:nvSpPr>
        <p:spPr/>
        <p:txBody>
          <a:bodyPr/>
          <a:lstStyle/>
          <a:p>
            <a:fld id="{22EF62C0-529F-4957-923C-AC03797D980B}" type="datetimeFigureOut">
              <a:rPr lang="en-NZ" smtClean="0"/>
              <a:t>11/05/2020</a:t>
            </a:fld>
            <a:endParaRPr lang="en-NZ"/>
          </a:p>
        </p:txBody>
      </p:sp>
      <p:sp>
        <p:nvSpPr>
          <p:cNvPr id="5" name="Footer Placeholder 4">
            <a:extLst>
              <a:ext uri="{FF2B5EF4-FFF2-40B4-BE49-F238E27FC236}">
                <a16:creationId xmlns:a16="http://schemas.microsoft.com/office/drawing/2014/main" id="{8B3AA41D-123A-4DA1-97CE-C8FBF82C4DFF}"/>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7C457B36-8017-424E-8D96-05B7C5A4F8D5}"/>
              </a:ext>
            </a:extLst>
          </p:cNvPr>
          <p:cNvSpPr>
            <a:spLocks noGrp="1"/>
          </p:cNvSpPr>
          <p:nvPr>
            <p:ph type="sldNum" sz="quarter" idx="12"/>
          </p:nvPr>
        </p:nvSpPr>
        <p:spPr/>
        <p:txBody>
          <a:bodyPr/>
          <a:lstStyle/>
          <a:p>
            <a:fld id="{8A532791-1034-486C-A029-1CF28A83CEA4}" type="slidenum">
              <a:rPr lang="en-NZ" smtClean="0"/>
              <a:t>‹#›</a:t>
            </a:fld>
            <a:endParaRPr lang="en-NZ"/>
          </a:p>
        </p:txBody>
      </p:sp>
    </p:spTree>
    <p:extLst>
      <p:ext uri="{BB962C8B-B14F-4D97-AF65-F5344CB8AC3E}">
        <p14:creationId xmlns:p14="http://schemas.microsoft.com/office/powerpoint/2010/main" val="589210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895EA-2511-4ADB-854A-7E7042595204}"/>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0DF877EE-7CE5-49B6-A857-4024123D18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FC0D14E4-FB92-4A7F-828A-5BFC511776F5}"/>
              </a:ext>
            </a:extLst>
          </p:cNvPr>
          <p:cNvSpPr>
            <a:spLocks noGrp="1"/>
          </p:cNvSpPr>
          <p:nvPr>
            <p:ph type="dt" sz="half" idx="10"/>
          </p:nvPr>
        </p:nvSpPr>
        <p:spPr/>
        <p:txBody>
          <a:bodyPr/>
          <a:lstStyle/>
          <a:p>
            <a:fld id="{22EF62C0-529F-4957-923C-AC03797D980B}" type="datetimeFigureOut">
              <a:rPr lang="en-NZ" smtClean="0"/>
              <a:t>11/05/2020</a:t>
            </a:fld>
            <a:endParaRPr lang="en-NZ"/>
          </a:p>
        </p:txBody>
      </p:sp>
      <p:sp>
        <p:nvSpPr>
          <p:cNvPr id="5" name="Footer Placeholder 4">
            <a:extLst>
              <a:ext uri="{FF2B5EF4-FFF2-40B4-BE49-F238E27FC236}">
                <a16:creationId xmlns:a16="http://schemas.microsoft.com/office/drawing/2014/main" id="{7CADA0C9-D9F0-4832-9298-80B853A869A8}"/>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AC5E8371-89AD-4514-870E-74EC3920EA46}"/>
              </a:ext>
            </a:extLst>
          </p:cNvPr>
          <p:cNvSpPr>
            <a:spLocks noGrp="1"/>
          </p:cNvSpPr>
          <p:nvPr>
            <p:ph type="sldNum" sz="quarter" idx="12"/>
          </p:nvPr>
        </p:nvSpPr>
        <p:spPr/>
        <p:txBody>
          <a:bodyPr/>
          <a:lstStyle/>
          <a:p>
            <a:fld id="{8A532791-1034-486C-A029-1CF28A83CEA4}" type="slidenum">
              <a:rPr lang="en-NZ" smtClean="0"/>
              <a:t>‹#›</a:t>
            </a:fld>
            <a:endParaRPr lang="en-NZ"/>
          </a:p>
        </p:txBody>
      </p:sp>
    </p:spTree>
    <p:extLst>
      <p:ext uri="{BB962C8B-B14F-4D97-AF65-F5344CB8AC3E}">
        <p14:creationId xmlns:p14="http://schemas.microsoft.com/office/powerpoint/2010/main" val="1423261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02541D-AFE9-4EB0-927B-E731F29EF4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079F0A55-0B2E-4C35-99B1-9D2680FB779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BB51C2AB-73D3-4D16-A646-625C57BB277A}"/>
              </a:ext>
            </a:extLst>
          </p:cNvPr>
          <p:cNvSpPr>
            <a:spLocks noGrp="1"/>
          </p:cNvSpPr>
          <p:nvPr>
            <p:ph type="dt" sz="half" idx="10"/>
          </p:nvPr>
        </p:nvSpPr>
        <p:spPr/>
        <p:txBody>
          <a:bodyPr/>
          <a:lstStyle/>
          <a:p>
            <a:fld id="{22EF62C0-529F-4957-923C-AC03797D980B}" type="datetimeFigureOut">
              <a:rPr lang="en-NZ" smtClean="0"/>
              <a:t>11/05/2020</a:t>
            </a:fld>
            <a:endParaRPr lang="en-NZ"/>
          </a:p>
        </p:txBody>
      </p:sp>
      <p:sp>
        <p:nvSpPr>
          <p:cNvPr id="5" name="Footer Placeholder 4">
            <a:extLst>
              <a:ext uri="{FF2B5EF4-FFF2-40B4-BE49-F238E27FC236}">
                <a16:creationId xmlns:a16="http://schemas.microsoft.com/office/drawing/2014/main" id="{CE23E1B4-98C4-4619-93B4-C7231BFB1DCA}"/>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41FF5406-592B-49F2-A2EB-D4F223262CA7}"/>
              </a:ext>
            </a:extLst>
          </p:cNvPr>
          <p:cNvSpPr>
            <a:spLocks noGrp="1"/>
          </p:cNvSpPr>
          <p:nvPr>
            <p:ph type="sldNum" sz="quarter" idx="12"/>
          </p:nvPr>
        </p:nvSpPr>
        <p:spPr/>
        <p:txBody>
          <a:bodyPr/>
          <a:lstStyle/>
          <a:p>
            <a:fld id="{8A532791-1034-486C-A029-1CF28A83CEA4}" type="slidenum">
              <a:rPr lang="en-NZ" smtClean="0"/>
              <a:t>‹#›</a:t>
            </a:fld>
            <a:endParaRPr lang="en-NZ"/>
          </a:p>
        </p:txBody>
      </p:sp>
    </p:spTree>
    <p:extLst>
      <p:ext uri="{BB962C8B-B14F-4D97-AF65-F5344CB8AC3E}">
        <p14:creationId xmlns:p14="http://schemas.microsoft.com/office/powerpoint/2010/main" val="37731951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AU"/>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a:t>Click to edit Master subtitle style</a:t>
            </a:r>
            <a:endParaRPr lang="en-US"/>
          </a:p>
        </p:txBody>
      </p:sp>
      <p:sp>
        <p:nvSpPr>
          <p:cNvPr id="4" name="Date Placeholder 3"/>
          <p:cNvSpPr>
            <a:spLocks noGrp="1"/>
          </p:cNvSpPr>
          <p:nvPr>
            <p:ph type="dt" sz="half" idx="10"/>
          </p:nvPr>
        </p:nvSpPr>
        <p:spPr/>
        <p:txBody>
          <a:bodyPr/>
          <a:lstStyle/>
          <a:p>
            <a:fld id="{57D2FDC1-8C7A-E64F-900F-A552767E8EB8}" type="datetimeFigureOut">
              <a:rPr lang="en-US" smtClean="0"/>
              <a:pPr/>
              <a:t>5/11/2020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4163593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idx="1"/>
          </p:nvPr>
        </p:nvSpPr>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57D2FDC1-8C7A-E64F-900F-A552767E8EB8}" type="datetimeFigureOut">
              <a:rPr lang="en-US" smtClean="0"/>
              <a:pPr/>
              <a:t>5/11/2020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9583105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AU"/>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a:t>Click to edit Master text styles</a:t>
            </a:r>
          </a:p>
        </p:txBody>
      </p:sp>
      <p:sp>
        <p:nvSpPr>
          <p:cNvPr id="4" name="Date Placeholder 3"/>
          <p:cNvSpPr>
            <a:spLocks noGrp="1"/>
          </p:cNvSpPr>
          <p:nvPr>
            <p:ph type="dt" sz="half" idx="10"/>
          </p:nvPr>
        </p:nvSpPr>
        <p:spPr/>
        <p:txBody>
          <a:bodyPr/>
          <a:lstStyle/>
          <a:p>
            <a:fld id="{57D2FDC1-8C7A-E64F-900F-A552767E8EB8}" type="datetimeFigureOut">
              <a:rPr lang="en-US" smtClean="0"/>
              <a:pPr/>
              <a:t>5/11/2020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8690724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Date Placeholder 4"/>
          <p:cNvSpPr>
            <a:spLocks noGrp="1"/>
          </p:cNvSpPr>
          <p:nvPr>
            <p:ph type="dt" sz="half" idx="10"/>
          </p:nvPr>
        </p:nvSpPr>
        <p:spPr/>
        <p:txBody>
          <a:bodyPr/>
          <a:lstStyle/>
          <a:p>
            <a:fld id="{57D2FDC1-8C7A-E64F-900F-A552767E8EB8}" type="datetimeFigureOut">
              <a:rPr lang="en-US" smtClean="0"/>
              <a:pPr/>
              <a:t>5/11/2020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18167913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Date Placeholder 6"/>
          <p:cNvSpPr>
            <a:spLocks noGrp="1"/>
          </p:cNvSpPr>
          <p:nvPr>
            <p:ph type="dt" sz="half" idx="10"/>
          </p:nvPr>
        </p:nvSpPr>
        <p:spPr/>
        <p:txBody>
          <a:bodyPr/>
          <a:lstStyle/>
          <a:p>
            <a:fld id="{57D2FDC1-8C7A-E64F-900F-A552767E8EB8}" type="datetimeFigureOut">
              <a:rPr lang="en-US" smtClean="0"/>
              <a:pPr/>
              <a:t>5/11/2020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13879854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Date Placeholder 2"/>
          <p:cNvSpPr>
            <a:spLocks noGrp="1"/>
          </p:cNvSpPr>
          <p:nvPr>
            <p:ph type="dt" sz="half" idx="10"/>
          </p:nvPr>
        </p:nvSpPr>
        <p:spPr/>
        <p:txBody>
          <a:bodyPr/>
          <a:lstStyle/>
          <a:p>
            <a:fld id="{57D2FDC1-8C7A-E64F-900F-A552767E8EB8}" type="datetimeFigureOut">
              <a:rPr lang="en-US" smtClean="0"/>
              <a:pPr/>
              <a:t>5/11/2020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42789040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D2FDC1-8C7A-E64F-900F-A552767E8EB8}" type="datetimeFigureOut">
              <a:rPr lang="en-US" smtClean="0"/>
              <a:pPr/>
              <a:t>5/11/2020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22135968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AU"/>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57D2FDC1-8C7A-E64F-900F-A552767E8EB8}" type="datetimeFigureOut">
              <a:rPr lang="en-US" smtClean="0"/>
              <a:pPr/>
              <a:t>5/11/2020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3831778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9A77C-6294-4F2A-BF85-2C2D910B67C9}"/>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201452D7-977D-4528-BA1A-E1BE266684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EA69F77E-4D14-4C75-BFF2-97A55AA19BDF}"/>
              </a:ext>
            </a:extLst>
          </p:cNvPr>
          <p:cNvSpPr>
            <a:spLocks noGrp="1"/>
          </p:cNvSpPr>
          <p:nvPr>
            <p:ph type="dt" sz="half" idx="10"/>
          </p:nvPr>
        </p:nvSpPr>
        <p:spPr/>
        <p:txBody>
          <a:bodyPr/>
          <a:lstStyle/>
          <a:p>
            <a:fld id="{22EF62C0-529F-4957-923C-AC03797D980B}" type="datetimeFigureOut">
              <a:rPr lang="en-NZ" smtClean="0"/>
              <a:t>11/05/2020</a:t>
            </a:fld>
            <a:endParaRPr lang="en-NZ"/>
          </a:p>
        </p:txBody>
      </p:sp>
      <p:sp>
        <p:nvSpPr>
          <p:cNvPr id="5" name="Footer Placeholder 4">
            <a:extLst>
              <a:ext uri="{FF2B5EF4-FFF2-40B4-BE49-F238E27FC236}">
                <a16:creationId xmlns:a16="http://schemas.microsoft.com/office/drawing/2014/main" id="{A87B9E37-7C11-4DC1-9263-7F1E08A8B721}"/>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353A0C85-9564-4348-8214-E34052D99439}"/>
              </a:ext>
            </a:extLst>
          </p:cNvPr>
          <p:cNvSpPr>
            <a:spLocks noGrp="1"/>
          </p:cNvSpPr>
          <p:nvPr>
            <p:ph type="sldNum" sz="quarter" idx="12"/>
          </p:nvPr>
        </p:nvSpPr>
        <p:spPr/>
        <p:txBody>
          <a:bodyPr/>
          <a:lstStyle/>
          <a:p>
            <a:fld id="{8A532791-1034-486C-A029-1CF28A83CEA4}" type="slidenum">
              <a:rPr lang="en-NZ" smtClean="0"/>
              <a:t>‹#›</a:t>
            </a:fld>
            <a:endParaRPr lang="en-NZ"/>
          </a:p>
        </p:txBody>
      </p:sp>
    </p:spTree>
    <p:extLst>
      <p:ext uri="{BB962C8B-B14F-4D97-AF65-F5344CB8AC3E}">
        <p14:creationId xmlns:p14="http://schemas.microsoft.com/office/powerpoint/2010/main" val="18843694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AU"/>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57D2FDC1-8C7A-E64F-900F-A552767E8EB8}" type="datetimeFigureOut">
              <a:rPr lang="en-US" smtClean="0"/>
              <a:pPr/>
              <a:t>5/11/2020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1904427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57D2FDC1-8C7A-E64F-900F-A552767E8EB8}" type="datetimeFigureOut">
              <a:rPr lang="en-US" smtClean="0"/>
              <a:pPr/>
              <a:t>5/11/2020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19569779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AU"/>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57D2FDC1-8C7A-E64F-900F-A552767E8EB8}" type="datetimeFigureOut">
              <a:rPr lang="en-US" smtClean="0"/>
              <a:pPr/>
              <a:t>5/11/2020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extLst>
      <p:ext uri="{BB962C8B-B14F-4D97-AF65-F5344CB8AC3E}">
        <p14:creationId xmlns:p14="http://schemas.microsoft.com/office/powerpoint/2010/main" val="13580484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4" y="609600"/>
            <a:ext cx="8915399" cy="3117040"/>
          </a:xfrm>
        </p:spPr>
        <p:txBody>
          <a:bodyPr anchor="ctr">
            <a:normAutofit/>
          </a:bodyPr>
          <a:lstStyle>
            <a:lvl1pPr algn="l">
              <a:defRPr sz="4800" b="0" cap="none"/>
            </a:lvl1pPr>
          </a:lstStyle>
          <a:p>
            <a:r>
              <a:rPr lang="en-US"/>
              <a:t>Click to edit Master title style</a:t>
            </a:r>
          </a:p>
        </p:txBody>
      </p:sp>
      <p:sp>
        <p:nvSpPr>
          <p:cNvPr id="3" name="Text Placeholder 2"/>
          <p:cNvSpPr>
            <a:spLocks noGrp="1"/>
          </p:cNvSpPr>
          <p:nvPr>
            <p:ph type="body" idx="1"/>
          </p:nvPr>
        </p:nvSpPr>
        <p:spPr>
          <a:xfrm>
            <a:off x="2589214"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2DB0D6C-70A4-45D0-8930-DA4BBE7C793C}" type="datetimeFigureOut">
              <a:rPr lang="en-NZ" smtClean="0"/>
              <a:pPr/>
              <a:t>11/05/2020</a:t>
            </a:fld>
            <a:endParaRPr lang="en-NZ"/>
          </a:p>
        </p:txBody>
      </p:sp>
      <p:sp>
        <p:nvSpPr>
          <p:cNvPr id="5" name="Footer Placeholder 4"/>
          <p:cNvSpPr>
            <a:spLocks noGrp="1"/>
          </p:cNvSpPr>
          <p:nvPr>
            <p:ph type="ftr" sz="quarter" idx="11"/>
          </p:nvPr>
        </p:nvSpPr>
        <p:spPr/>
        <p:txBody>
          <a:bodyPr/>
          <a:lstStyle/>
          <a:p>
            <a:endParaRPr lang="en-NZ"/>
          </a:p>
        </p:txBody>
      </p:sp>
      <p:sp>
        <p:nvSpPr>
          <p:cNvPr id="9" name="Freeform 11"/>
          <p:cNvSpPr/>
          <p:nvPr/>
        </p:nvSpPr>
        <p:spPr bwMode="auto">
          <a:xfrm flipV="1">
            <a:off x="-4188" y="31781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1"/>
            <a:ext cx="779767" cy="365125"/>
          </a:xfrm>
        </p:spPr>
        <p:txBody>
          <a:bodyPr/>
          <a:lstStyle/>
          <a:p>
            <a:fld id="{61D1AD81-E6B8-4757-A85E-A808ED3B3CC8}" type="slidenum">
              <a:rPr lang="en-NZ" smtClean="0"/>
              <a:pPr/>
              <a:t>‹#›</a:t>
            </a:fld>
            <a:endParaRPr lang="en-NZ"/>
          </a:p>
        </p:txBody>
      </p:sp>
    </p:spTree>
    <p:extLst>
      <p:ext uri="{BB962C8B-B14F-4D97-AF65-F5344CB8AC3E}">
        <p14:creationId xmlns:p14="http://schemas.microsoft.com/office/powerpoint/2010/main" val="6500292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4" y="2514601"/>
            <a:ext cx="8915399" cy="2262781"/>
          </a:xfrm>
        </p:spPr>
        <p:txBody>
          <a:bodyPr anchor="b">
            <a:normAutofit/>
          </a:bodyPr>
          <a:lstStyle>
            <a:lvl1pPr>
              <a:defRPr sz="4050"/>
            </a:lvl1pPr>
          </a:lstStyle>
          <a:p>
            <a:r>
              <a:rPr lang="en-US"/>
              <a:t>Click to edit Master title style</a:t>
            </a:r>
            <a:endParaRPr lang="en-US" dirty="0"/>
          </a:p>
        </p:txBody>
      </p:sp>
      <p:sp>
        <p:nvSpPr>
          <p:cNvPr id="3" name="Subtitle 2"/>
          <p:cNvSpPr>
            <a:spLocks noGrp="1"/>
          </p:cNvSpPr>
          <p:nvPr>
            <p:ph type="subTitle" idx="1"/>
          </p:nvPr>
        </p:nvSpPr>
        <p:spPr>
          <a:xfrm>
            <a:off x="2589214" y="4777381"/>
            <a:ext cx="8915399" cy="1126283"/>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BF6C278-191B-497A-A838-F446DD1F65C5}" type="datetimeFigureOut">
              <a:rPr lang="en-NZ" smtClean="0"/>
              <a:t>11/05/2020</a:t>
            </a:fld>
            <a:endParaRPr lang="en-NZ"/>
          </a:p>
        </p:txBody>
      </p:sp>
      <p:sp>
        <p:nvSpPr>
          <p:cNvPr id="5" name="Footer Placeholder 4"/>
          <p:cNvSpPr>
            <a:spLocks noGrp="1"/>
          </p:cNvSpPr>
          <p:nvPr>
            <p:ph type="ftr" sz="quarter" idx="11"/>
          </p:nvPr>
        </p:nvSpPr>
        <p:spPr/>
        <p:txBody>
          <a:bodyPr/>
          <a:lstStyle/>
          <a:p>
            <a:endParaRPr lang="en-NZ"/>
          </a:p>
        </p:txBody>
      </p:sp>
      <p:sp>
        <p:nvSpPr>
          <p:cNvPr id="7" name="Freeform 6"/>
          <p:cNvSpPr/>
          <p:nvPr/>
        </p:nvSpPr>
        <p:spPr bwMode="auto">
          <a:xfrm>
            <a:off x="1" y="4323812"/>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4" y="4529542"/>
            <a:ext cx="779767"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17639578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6"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F6C278-191B-497A-A838-F446DD1F65C5}" type="datetimeFigureOut">
              <a:rPr lang="en-NZ" smtClean="0"/>
              <a:t>11/05/2020</a:t>
            </a:fld>
            <a:endParaRPr lang="en-NZ"/>
          </a:p>
        </p:txBody>
      </p:sp>
      <p:sp>
        <p:nvSpPr>
          <p:cNvPr id="5" name="Footer Placeholder 4"/>
          <p:cNvSpPr>
            <a:spLocks noGrp="1"/>
          </p:cNvSpPr>
          <p:nvPr>
            <p:ph type="ftr" sz="quarter" idx="11"/>
          </p:nvPr>
        </p:nvSpPr>
        <p:spPr/>
        <p:txBody>
          <a:bodyPr/>
          <a:lstStyle/>
          <a:p>
            <a:endParaRPr lang="en-NZ"/>
          </a:p>
        </p:txBody>
      </p:sp>
      <p:sp>
        <p:nvSpPr>
          <p:cNvPr id="8"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6406250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4" y="2058750"/>
            <a:ext cx="8915399" cy="1468800"/>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2589214" y="3530129"/>
            <a:ext cx="8915399" cy="8604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F6C278-191B-497A-A838-F446DD1F65C5}" type="datetimeFigureOut">
              <a:rPr lang="en-NZ" smtClean="0"/>
              <a:t>11/05/2020</a:t>
            </a:fld>
            <a:endParaRPr lang="en-NZ"/>
          </a:p>
        </p:txBody>
      </p:sp>
      <p:sp>
        <p:nvSpPr>
          <p:cNvPr id="5" name="Footer Placeholder 4"/>
          <p:cNvSpPr>
            <a:spLocks noGrp="1"/>
          </p:cNvSpPr>
          <p:nvPr>
            <p:ph type="ftr" sz="quarter" idx="11"/>
          </p:nvPr>
        </p:nvSpPr>
        <p:spPr/>
        <p:txBody>
          <a:bodyPr/>
          <a:lstStyle/>
          <a:p>
            <a:endParaRPr lang="en-NZ"/>
          </a:p>
        </p:txBody>
      </p:sp>
      <p:sp>
        <p:nvSpPr>
          <p:cNvPr id="9" name="Freeform 11"/>
          <p:cNvSpPr/>
          <p:nvPr/>
        </p:nvSpPr>
        <p:spPr bwMode="auto">
          <a:xfrm flipV="1">
            <a:off x="-4188" y="31781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1"/>
            <a:ext cx="779767"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19432364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F6C278-191B-497A-A838-F446DD1F65C5}" type="datetimeFigureOut">
              <a:rPr lang="en-NZ" smtClean="0"/>
              <a:t>11/05/2020</a:t>
            </a:fld>
            <a:endParaRPr lang="en-NZ"/>
          </a:p>
        </p:txBody>
      </p:sp>
      <p:sp>
        <p:nvSpPr>
          <p:cNvPr id="6" name="Footer Placeholder 5"/>
          <p:cNvSpPr>
            <a:spLocks noGrp="1"/>
          </p:cNvSpPr>
          <p:nvPr>
            <p:ph type="ftr" sz="quarter" idx="11"/>
          </p:nvPr>
        </p:nvSpPr>
        <p:spPr/>
        <p:txBody>
          <a:bodyPr/>
          <a:lstStyle/>
          <a:p>
            <a:endParaRPr lang="en-NZ"/>
          </a:p>
        </p:txBody>
      </p:sp>
      <p:sp>
        <p:nvSpPr>
          <p:cNvPr id="10"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4" y="787784"/>
            <a:ext cx="779767"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12348462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4" y="1972703"/>
            <a:ext cx="3992732"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30" y="1969475"/>
            <a:ext cx="3999001"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5"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BF6C278-191B-497A-A838-F446DD1F65C5}" type="datetimeFigureOut">
              <a:rPr lang="en-NZ" smtClean="0"/>
              <a:t>11/05/2020</a:t>
            </a:fld>
            <a:endParaRPr lang="en-NZ"/>
          </a:p>
        </p:txBody>
      </p:sp>
      <p:sp>
        <p:nvSpPr>
          <p:cNvPr id="8" name="Footer Placeholder 7"/>
          <p:cNvSpPr>
            <a:spLocks noGrp="1"/>
          </p:cNvSpPr>
          <p:nvPr>
            <p:ph type="ftr" sz="quarter" idx="11"/>
          </p:nvPr>
        </p:nvSpPr>
        <p:spPr/>
        <p:txBody>
          <a:bodyPr/>
          <a:lstStyle/>
          <a:p>
            <a:endParaRPr lang="en-NZ"/>
          </a:p>
        </p:txBody>
      </p:sp>
      <p:sp>
        <p:nvSpPr>
          <p:cNvPr id="12"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4" y="787784"/>
            <a:ext cx="779767"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8995048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BF6C278-191B-497A-A838-F446DD1F65C5}" type="datetimeFigureOut">
              <a:rPr lang="en-NZ" smtClean="0"/>
              <a:t>11/05/2020</a:t>
            </a:fld>
            <a:endParaRPr lang="en-NZ"/>
          </a:p>
        </p:txBody>
      </p:sp>
      <p:sp>
        <p:nvSpPr>
          <p:cNvPr id="4" name="Footer Placeholder 3"/>
          <p:cNvSpPr>
            <a:spLocks noGrp="1"/>
          </p:cNvSpPr>
          <p:nvPr>
            <p:ph type="ftr" sz="quarter" idx="11"/>
          </p:nvPr>
        </p:nvSpPr>
        <p:spPr/>
        <p:txBody>
          <a:bodyPr/>
          <a:lstStyle/>
          <a:p>
            <a:endParaRPr lang="en-NZ"/>
          </a:p>
        </p:txBody>
      </p:sp>
      <p:sp>
        <p:nvSpPr>
          <p:cNvPr id="7"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4260612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A46DF-BD06-4329-8BD8-40C74EDF92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35585C88-F303-484E-8CDB-D5D9D17D39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4ACE9F8-C460-4D6E-A4C1-C2347A0CFFBB}"/>
              </a:ext>
            </a:extLst>
          </p:cNvPr>
          <p:cNvSpPr>
            <a:spLocks noGrp="1"/>
          </p:cNvSpPr>
          <p:nvPr>
            <p:ph type="dt" sz="half" idx="10"/>
          </p:nvPr>
        </p:nvSpPr>
        <p:spPr/>
        <p:txBody>
          <a:bodyPr/>
          <a:lstStyle/>
          <a:p>
            <a:fld id="{22EF62C0-529F-4957-923C-AC03797D980B}" type="datetimeFigureOut">
              <a:rPr lang="en-NZ" smtClean="0"/>
              <a:t>11/05/2020</a:t>
            </a:fld>
            <a:endParaRPr lang="en-NZ"/>
          </a:p>
        </p:txBody>
      </p:sp>
      <p:sp>
        <p:nvSpPr>
          <p:cNvPr id="5" name="Footer Placeholder 4">
            <a:extLst>
              <a:ext uri="{FF2B5EF4-FFF2-40B4-BE49-F238E27FC236}">
                <a16:creationId xmlns:a16="http://schemas.microsoft.com/office/drawing/2014/main" id="{7696E63D-1A97-4D95-B088-802702E0B113}"/>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7179F58F-6A2D-4C57-9C5B-EF12DEF88236}"/>
              </a:ext>
            </a:extLst>
          </p:cNvPr>
          <p:cNvSpPr>
            <a:spLocks noGrp="1"/>
          </p:cNvSpPr>
          <p:nvPr>
            <p:ph type="sldNum" sz="quarter" idx="12"/>
          </p:nvPr>
        </p:nvSpPr>
        <p:spPr/>
        <p:txBody>
          <a:bodyPr/>
          <a:lstStyle/>
          <a:p>
            <a:fld id="{8A532791-1034-486C-A029-1CF28A83CEA4}" type="slidenum">
              <a:rPr lang="en-NZ" smtClean="0"/>
              <a:t>‹#›</a:t>
            </a:fld>
            <a:endParaRPr lang="en-NZ"/>
          </a:p>
        </p:txBody>
      </p:sp>
    </p:spTree>
    <p:extLst>
      <p:ext uri="{BB962C8B-B14F-4D97-AF65-F5344CB8AC3E}">
        <p14:creationId xmlns:p14="http://schemas.microsoft.com/office/powerpoint/2010/main" val="41080524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F6C278-191B-497A-A838-F446DD1F65C5}" type="datetimeFigureOut">
              <a:rPr lang="en-NZ" smtClean="0"/>
              <a:t>11/05/2020</a:t>
            </a:fld>
            <a:endParaRPr lang="en-NZ"/>
          </a:p>
        </p:txBody>
      </p:sp>
      <p:sp>
        <p:nvSpPr>
          <p:cNvPr id="3" name="Footer Placeholder 2"/>
          <p:cNvSpPr>
            <a:spLocks noGrp="1"/>
          </p:cNvSpPr>
          <p:nvPr>
            <p:ph type="ftr" sz="quarter" idx="11"/>
          </p:nvPr>
        </p:nvSpPr>
        <p:spPr/>
        <p:txBody>
          <a:bodyPr/>
          <a:lstStyle/>
          <a:p>
            <a:endParaRPr lang="en-NZ"/>
          </a:p>
        </p:txBody>
      </p:sp>
      <p:sp>
        <p:nvSpPr>
          <p:cNvPr id="6"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7087764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4" y="446088"/>
            <a:ext cx="3505199" cy="976312"/>
          </a:xfrm>
        </p:spPr>
        <p:txBody>
          <a:bodyPr anchor="b"/>
          <a:lstStyle>
            <a:lvl1pPr algn="l">
              <a:defRPr sz="1500" b="0"/>
            </a:lvl1pPr>
          </a:lstStyle>
          <a:p>
            <a:r>
              <a:rPr lang="en-US"/>
              <a:t>Click to edit Master title style</a:t>
            </a:r>
            <a:endParaRPr lang="en-US" dirty="0"/>
          </a:p>
        </p:txBody>
      </p:sp>
      <p:sp>
        <p:nvSpPr>
          <p:cNvPr id="3" name="Content Placeholder 2"/>
          <p:cNvSpPr>
            <a:spLocks noGrp="1"/>
          </p:cNvSpPr>
          <p:nvPr>
            <p:ph idx="1"/>
          </p:nvPr>
        </p:nvSpPr>
        <p:spPr>
          <a:xfrm>
            <a:off x="6323012" y="446090"/>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4" y="1598613"/>
            <a:ext cx="3505199" cy="426243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ABF6C278-191B-497A-A838-F446DD1F65C5}" type="datetimeFigureOut">
              <a:rPr lang="en-NZ" smtClean="0"/>
              <a:t>11/05/2020</a:t>
            </a:fld>
            <a:endParaRPr lang="en-NZ"/>
          </a:p>
        </p:txBody>
      </p:sp>
      <p:sp>
        <p:nvSpPr>
          <p:cNvPr id="6" name="Footer Placeholder 5"/>
          <p:cNvSpPr>
            <a:spLocks noGrp="1"/>
          </p:cNvSpPr>
          <p:nvPr>
            <p:ph type="ftr" sz="quarter" idx="11"/>
          </p:nvPr>
        </p:nvSpPr>
        <p:spPr/>
        <p:txBody>
          <a:bodyPr/>
          <a:lstStyle/>
          <a:p>
            <a:endParaRPr lang="en-NZ"/>
          </a:p>
        </p:txBody>
      </p:sp>
      <p:sp>
        <p:nvSpPr>
          <p:cNvPr id="9"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26981312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ABF6C278-191B-497A-A838-F446DD1F65C5}" type="datetimeFigureOut">
              <a:rPr lang="en-NZ" smtClean="0"/>
              <a:t>11/05/2020</a:t>
            </a:fld>
            <a:endParaRPr lang="en-NZ"/>
          </a:p>
        </p:txBody>
      </p:sp>
      <p:sp>
        <p:nvSpPr>
          <p:cNvPr id="6" name="Footer Placeholder 5"/>
          <p:cNvSpPr>
            <a:spLocks noGrp="1"/>
          </p:cNvSpPr>
          <p:nvPr>
            <p:ph type="ftr" sz="quarter" idx="11"/>
          </p:nvPr>
        </p:nvSpPr>
        <p:spPr/>
        <p:txBody>
          <a:bodyPr/>
          <a:lstStyle/>
          <a:p>
            <a:endParaRPr lang="en-NZ"/>
          </a:p>
        </p:txBody>
      </p:sp>
      <p:sp>
        <p:nvSpPr>
          <p:cNvPr id="9" name="Freeform 11"/>
          <p:cNvSpPr/>
          <p:nvPr/>
        </p:nvSpPr>
        <p:spPr bwMode="auto">
          <a:xfrm flipV="1">
            <a:off x="-4188" y="491172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7"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13298405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4" y="609600"/>
            <a:ext cx="8915399" cy="3117040"/>
          </a:xfrm>
        </p:spPr>
        <p:txBody>
          <a:bodyPr anchor="ctr">
            <a:normAutofit/>
          </a:bodyPr>
          <a:lstStyle>
            <a:lvl1pPr algn="l">
              <a:defRPr sz="3600" b="0" cap="none"/>
            </a:lvl1pPr>
          </a:lstStyle>
          <a:p>
            <a:r>
              <a:rPr lang="en-US"/>
              <a:t>Click to edit Master title style</a:t>
            </a:r>
            <a:endParaRPr lang="en-US" dirty="0"/>
          </a:p>
        </p:txBody>
      </p:sp>
      <p:sp>
        <p:nvSpPr>
          <p:cNvPr id="3" name="Text Placeholder 2"/>
          <p:cNvSpPr>
            <a:spLocks noGrp="1"/>
          </p:cNvSpPr>
          <p:nvPr>
            <p:ph type="body" idx="1"/>
          </p:nvPr>
        </p:nvSpPr>
        <p:spPr>
          <a:xfrm>
            <a:off x="2589214" y="4354046"/>
            <a:ext cx="891539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F6C278-191B-497A-A838-F446DD1F65C5}" type="datetimeFigureOut">
              <a:rPr lang="en-NZ" smtClean="0"/>
              <a:t>11/05/2020</a:t>
            </a:fld>
            <a:endParaRPr lang="en-NZ"/>
          </a:p>
        </p:txBody>
      </p:sp>
      <p:sp>
        <p:nvSpPr>
          <p:cNvPr id="5" name="Footer Placeholder 4"/>
          <p:cNvSpPr>
            <a:spLocks noGrp="1"/>
          </p:cNvSpPr>
          <p:nvPr>
            <p:ph type="ftr" sz="quarter" idx="11"/>
          </p:nvPr>
        </p:nvSpPr>
        <p:spPr/>
        <p:txBody>
          <a:bodyPr/>
          <a:lstStyle/>
          <a:p>
            <a:endParaRPr lang="en-NZ"/>
          </a:p>
        </p:txBody>
      </p:sp>
      <p:sp>
        <p:nvSpPr>
          <p:cNvPr id="9" name="Freeform 11"/>
          <p:cNvSpPr/>
          <p:nvPr/>
        </p:nvSpPr>
        <p:spPr bwMode="auto">
          <a:xfrm flipV="1">
            <a:off x="-4188" y="31781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1"/>
            <a:ext cx="779767"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32408903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50" y="609600"/>
            <a:ext cx="8393927" cy="2895600"/>
          </a:xfrm>
        </p:spPr>
        <p:txBody>
          <a:bodyPr anchor="ctr">
            <a:normAutofit/>
          </a:bodyPr>
          <a:lstStyle>
            <a:lvl1pPr algn="l">
              <a:defRPr sz="36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5"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4" y="4354046"/>
            <a:ext cx="891539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F6C278-191B-497A-A838-F446DD1F65C5}" type="datetimeFigureOut">
              <a:rPr lang="en-NZ" smtClean="0"/>
              <a:t>11/05/2020</a:t>
            </a:fld>
            <a:endParaRPr lang="en-NZ"/>
          </a:p>
        </p:txBody>
      </p:sp>
      <p:sp>
        <p:nvSpPr>
          <p:cNvPr id="5" name="Footer Placeholder 4"/>
          <p:cNvSpPr>
            <a:spLocks noGrp="1"/>
          </p:cNvSpPr>
          <p:nvPr>
            <p:ph type="ftr" sz="quarter" idx="11"/>
          </p:nvPr>
        </p:nvSpPr>
        <p:spPr/>
        <p:txBody>
          <a:bodyPr/>
          <a:lstStyle/>
          <a:p>
            <a:endParaRPr lang="en-NZ"/>
          </a:p>
        </p:txBody>
      </p:sp>
      <p:sp>
        <p:nvSpPr>
          <p:cNvPr id="11" name="Freeform 11"/>
          <p:cNvSpPr/>
          <p:nvPr/>
        </p:nvSpPr>
        <p:spPr bwMode="auto">
          <a:xfrm flipV="1">
            <a:off x="-4188" y="31781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1"/>
            <a:ext cx="779767" cy="365125"/>
          </a:xfrm>
        </p:spPr>
        <p:txBody>
          <a:bodyPr/>
          <a:lstStyle/>
          <a:p>
            <a:fld id="{54B0F233-BE9C-412A-A505-22B2662F9652}" type="slidenum">
              <a:rPr lang="en-NZ" smtClean="0"/>
              <a:t>‹#›</a:t>
            </a:fld>
            <a:endParaRPr lang="en-NZ"/>
          </a:p>
        </p:txBody>
      </p:sp>
      <p:sp>
        <p:nvSpPr>
          <p:cNvPr id="14" name="TextBox 13"/>
          <p:cNvSpPr txBox="1"/>
          <p:nvPr/>
        </p:nvSpPr>
        <p:spPr>
          <a:xfrm>
            <a:off x="2467652" y="648005"/>
            <a:ext cx="6096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912206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2"/>
            <a:ext cx="8915400" cy="2724845"/>
          </a:xfrm>
        </p:spPr>
        <p:txBody>
          <a:bodyPr anchor="b">
            <a:normAutofit/>
          </a:bodyPr>
          <a:lstStyle>
            <a:lvl1pPr algn="l">
              <a:defRPr sz="36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BF6C278-191B-497A-A838-F446DD1F65C5}" type="datetimeFigureOut">
              <a:rPr lang="en-NZ" smtClean="0"/>
              <a:t>11/05/2020</a:t>
            </a:fld>
            <a:endParaRPr lang="en-NZ"/>
          </a:p>
        </p:txBody>
      </p:sp>
      <p:sp>
        <p:nvSpPr>
          <p:cNvPr id="6" name="Footer Placeholder 5"/>
          <p:cNvSpPr>
            <a:spLocks noGrp="1"/>
          </p:cNvSpPr>
          <p:nvPr>
            <p:ph type="ftr" sz="quarter" idx="11"/>
          </p:nvPr>
        </p:nvSpPr>
        <p:spPr/>
        <p:txBody>
          <a:bodyPr/>
          <a:lstStyle/>
          <a:p>
            <a:endParaRPr lang="en-NZ"/>
          </a:p>
        </p:txBody>
      </p:sp>
      <p:sp>
        <p:nvSpPr>
          <p:cNvPr id="9" name="Freeform 11"/>
          <p:cNvSpPr/>
          <p:nvPr/>
        </p:nvSpPr>
        <p:spPr bwMode="auto">
          <a:xfrm flipV="1">
            <a:off x="-4188" y="491172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7"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19802674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50" y="609600"/>
            <a:ext cx="8393927" cy="2895600"/>
          </a:xfrm>
        </p:spPr>
        <p:txBody>
          <a:bodyPr anchor="ctr">
            <a:normAutofit/>
          </a:bodyPr>
          <a:lstStyle>
            <a:lvl1pPr algn="l">
              <a:defRPr sz="36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BF6C278-191B-497A-A838-F446DD1F65C5}" type="datetimeFigureOut">
              <a:rPr lang="en-NZ" smtClean="0"/>
              <a:t>11/05/2020</a:t>
            </a:fld>
            <a:endParaRPr lang="en-NZ"/>
          </a:p>
        </p:txBody>
      </p:sp>
      <p:sp>
        <p:nvSpPr>
          <p:cNvPr id="6" name="Footer Placeholder 5"/>
          <p:cNvSpPr>
            <a:spLocks noGrp="1"/>
          </p:cNvSpPr>
          <p:nvPr>
            <p:ph type="ftr" sz="quarter" idx="11"/>
          </p:nvPr>
        </p:nvSpPr>
        <p:spPr/>
        <p:txBody>
          <a:bodyPr/>
          <a:lstStyle/>
          <a:p>
            <a:endParaRPr lang="en-NZ"/>
          </a:p>
        </p:txBody>
      </p:sp>
      <p:sp>
        <p:nvSpPr>
          <p:cNvPr id="11" name="Freeform 11"/>
          <p:cNvSpPr/>
          <p:nvPr/>
        </p:nvSpPr>
        <p:spPr bwMode="auto">
          <a:xfrm flipV="1">
            <a:off x="-4188" y="491172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7" cy="365125"/>
          </a:xfrm>
        </p:spPr>
        <p:txBody>
          <a:bodyPr/>
          <a:lstStyle/>
          <a:p>
            <a:fld id="{54B0F233-BE9C-412A-A505-22B2662F9652}" type="slidenum">
              <a:rPr lang="en-NZ" smtClean="0"/>
              <a:t>‹#›</a:t>
            </a:fld>
            <a:endParaRPr lang="en-NZ"/>
          </a:p>
        </p:txBody>
      </p:sp>
      <p:sp>
        <p:nvSpPr>
          <p:cNvPr id="17" name="TextBox 16"/>
          <p:cNvSpPr txBox="1"/>
          <p:nvPr/>
        </p:nvSpPr>
        <p:spPr>
          <a:xfrm>
            <a:off x="2467652" y="648005"/>
            <a:ext cx="6096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722456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4" y="627407"/>
            <a:ext cx="8915399" cy="2880020"/>
          </a:xfrm>
        </p:spPr>
        <p:txBody>
          <a:bodyPr anchor="ctr">
            <a:normAutofit/>
          </a:bodyPr>
          <a:lstStyle>
            <a:lvl1pPr algn="l">
              <a:defRPr sz="36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BF6C278-191B-497A-A838-F446DD1F65C5}" type="datetimeFigureOut">
              <a:rPr lang="en-NZ" smtClean="0"/>
              <a:t>11/05/2020</a:t>
            </a:fld>
            <a:endParaRPr lang="en-NZ"/>
          </a:p>
        </p:txBody>
      </p:sp>
      <p:sp>
        <p:nvSpPr>
          <p:cNvPr id="6" name="Footer Placeholder 5"/>
          <p:cNvSpPr>
            <a:spLocks noGrp="1"/>
          </p:cNvSpPr>
          <p:nvPr>
            <p:ph type="ftr" sz="quarter" idx="11"/>
          </p:nvPr>
        </p:nvSpPr>
        <p:spPr/>
        <p:txBody>
          <a:bodyPr/>
          <a:lstStyle/>
          <a:p>
            <a:endParaRPr lang="en-NZ"/>
          </a:p>
        </p:txBody>
      </p:sp>
      <p:sp>
        <p:nvSpPr>
          <p:cNvPr id="9" name="Freeform 11"/>
          <p:cNvSpPr/>
          <p:nvPr/>
        </p:nvSpPr>
        <p:spPr bwMode="auto">
          <a:xfrm flipV="1">
            <a:off x="-4188" y="491172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7"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15159484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F6C278-191B-497A-A838-F446DD1F65C5}" type="datetimeFigureOut">
              <a:rPr lang="en-NZ" smtClean="0"/>
              <a:t>11/05/2020</a:t>
            </a:fld>
            <a:endParaRPr lang="en-NZ"/>
          </a:p>
        </p:txBody>
      </p:sp>
      <p:sp>
        <p:nvSpPr>
          <p:cNvPr id="5" name="Footer Placeholder 4"/>
          <p:cNvSpPr>
            <a:spLocks noGrp="1"/>
          </p:cNvSpPr>
          <p:nvPr>
            <p:ph type="ftr" sz="quarter" idx="11"/>
          </p:nvPr>
        </p:nvSpPr>
        <p:spPr/>
        <p:txBody>
          <a:bodyPr/>
          <a:lstStyle/>
          <a:p>
            <a:endParaRPr lang="en-NZ"/>
          </a:p>
        </p:txBody>
      </p:sp>
      <p:sp>
        <p:nvSpPr>
          <p:cNvPr id="8"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25001915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3" y="627407"/>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7"/>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F6C278-191B-497A-A838-F446DD1F65C5}" type="datetimeFigureOut">
              <a:rPr lang="en-NZ" smtClean="0"/>
              <a:t>11/05/2020</a:t>
            </a:fld>
            <a:endParaRPr lang="en-NZ"/>
          </a:p>
        </p:txBody>
      </p:sp>
      <p:sp>
        <p:nvSpPr>
          <p:cNvPr id="5" name="Footer Placeholder 4"/>
          <p:cNvSpPr>
            <a:spLocks noGrp="1"/>
          </p:cNvSpPr>
          <p:nvPr>
            <p:ph type="ftr" sz="quarter" idx="11"/>
          </p:nvPr>
        </p:nvSpPr>
        <p:spPr/>
        <p:txBody>
          <a:bodyPr/>
          <a:lstStyle/>
          <a:p>
            <a:endParaRPr lang="en-NZ"/>
          </a:p>
        </p:txBody>
      </p:sp>
      <p:sp>
        <p:nvSpPr>
          <p:cNvPr id="8"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1822196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CF937-0970-468E-9521-4B97A40048AD}"/>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72731150-9F05-40EB-81F8-BC26D6E6619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1C91E45C-9A05-4B3F-B89E-7901E849B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1963C1D8-170B-402E-9DC8-68508F368A48}"/>
              </a:ext>
            </a:extLst>
          </p:cNvPr>
          <p:cNvSpPr>
            <a:spLocks noGrp="1"/>
          </p:cNvSpPr>
          <p:nvPr>
            <p:ph type="dt" sz="half" idx="10"/>
          </p:nvPr>
        </p:nvSpPr>
        <p:spPr/>
        <p:txBody>
          <a:bodyPr/>
          <a:lstStyle/>
          <a:p>
            <a:fld id="{22EF62C0-529F-4957-923C-AC03797D980B}" type="datetimeFigureOut">
              <a:rPr lang="en-NZ" smtClean="0"/>
              <a:t>11/05/2020</a:t>
            </a:fld>
            <a:endParaRPr lang="en-NZ"/>
          </a:p>
        </p:txBody>
      </p:sp>
      <p:sp>
        <p:nvSpPr>
          <p:cNvPr id="6" name="Footer Placeholder 5">
            <a:extLst>
              <a:ext uri="{FF2B5EF4-FFF2-40B4-BE49-F238E27FC236}">
                <a16:creationId xmlns:a16="http://schemas.microsoft.com/office/drawing/2014/main" id="{91B45A8A-158A-4F2E-9896-850A40A39319}"/>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CD2EBEE2-6CBC-4C77-8839-8E9DD0998DEC}"/>
              </a:ext>
            </a:extLst>
          </p:cNvPr>
          <p:cNvSpPr>
            <a:spLocks noGrp="1"/>
          </p:cNvSpPr>
          <p:nvPr>
            <p:ph type="sldNum" sz="quarter" idx="12"/>
          </p:nvPr>
        </p:nvSpPr>
        <p:spPr/>
        <p:txBody>
          <a:bodyPr/>
          <a:lstStyle/>
          <a:p>
            <a:fld id="{8A532791-1034-486C-A029-1CF28A83CEA4}" type="slidenum">
              <a:rPr lang="en-NZ" smtClean="0"/>
              <a:t>‹#›</a:t>
            </a:fld>
            <a:endParaRPr lang="en-NZ"/>
          </a:p>
        </p:txBody>
      </p:sp>
    </p:spTree>
    <p:extLst>
      <p:ext uri="{BB962C8B-B14F-4D97-AF65-F5344CB8AC3E}">
        <p14:creationId xmlns:p14="http://schemas.microsoft.com/office/powerpoint/2010/main" val="2491848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735EA-C36C-457F-9F90-5232867FBF54}"/>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F58726FA-F1B5-478D-9EC4-436BDC961D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E88B8C-C8E8-443E-8344-270143DC79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C083DA4E-0286-4F44-B21A-8A9AAC06D7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7969582-E55B-4DD1-869E-7771F46C69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9141AAED-DA96-483A-BCEB-0D56949EA116}"/>
              </a:ext>
            </a:extLst>
          </p:cNvPr>
          <p:cNvSpPr>
            <a:spLocks noGrp="1"/>
          </p:cNvSpPr>
          <p:nvPr>
            <p:ph type="dt" sz="half" idx="10"/>
          </p:nvPr>
        </p:nvSpPr>
        <p:spPr/>
        <p:txBody>
          <a:bodyPr/>
          <a:lstStyle/>
          <a:p>
            <a:fld id="{22EF62C0-529F-4957-923C-AC03797D980B}" type="datetimeFigureOut">
              <a:rPr lang="en-NZ" smtClean="0"/>
              <a:t>11/05/2020</a:t>
            </a:fld>
            <a:endParaRPr lang="en-NZ"/>
          </a:p>
        </p:txBody>
      </p:sp>
      <p:sp>
        <p:nvSpPr>
          <p:cNvPr id="8" name="Footer Placeholder 7">
            <a:extLst>
              <a:ext uri="{FF2B5EF4-FFF2-40B4-BE49-F238E27FC236}">
                <a16:creationId xmlns:a16="http://schemas.microsoft.com/office/drawing/2014/main" id="{4ED2908D-AB2B-425C-87ED-2AA65177E9B2}"/>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A125D501-2D68-4316-BC4F-2DAD8BCBECD6}"/>
              </a:ext>
            </a:extLst>
          </p:cNvPr>
          <p:cNvSpPr>
            <a:spLocks noGrp="1"/>
          </p:cNvSpPr>
          <p:nvPr>
            <p:ph type="sldNum" sz="quarter" idx="12"/>
          </p:nvPr>
        </p:nvSpPr>
        <p:spPr/>
        <p:txBody>
          <a:bodyPr/>
          <a:lstStyle/>
          <a:p>
            <a:fld id="{8A532791-1034-486C-A029-1CF28A83CEA4}" type="slidenum">
              <a:rPr lang="en-NZ" smtClean="0"/>
              <a:t>‹#›</a:t>
            </a:fld>
            <a:endParaRPr lang="en-NZ"/>
          </a:p>
        </p:txBody>
      </p:sp>
    </p:spTree>
    <p:extLst>
      <p:ext uri="{BB962C8B-B14F-4D97-AF65-F5344CB8AC3E}">
        <p14:creationId xmlns:p14="http://schemas.microsoft.com/office/powerpoint/2010/main" val="409802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59AB5-1847-4BF4-9760-DB4AC3B9275F}"/>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E9C5EFA2-6328-4BD7-8229-AC3249118940}"/>
              </a:ext>
            </a:extLst>
          </p:cNvPr>
          <p:cNvSpPr>
            <a:spLocks noGrp="1"/>
          </p:cNvSpPr>
          <p:nvPr>
            <p:ph type="dt" sz="half" idx="10"/>
          </p:nvPr>
        </p:nvSpPr>
        <p:spPr/>
        <p:txBody>
          <a:bodyPr/>
          <a:lstStyle/>
          <a:p>
            <a:fld id="{22EF62C0-529F-4957-923C-AC03797D980B}" type="datetimeFigureOut">
              <a:rPr lang="en-NZ" smtClean="0"/>
              <a:t>11/05/2020</a:t>
            </a:fld>
            <a:endParaRPr lang="en-NZ"/>
          </a:p>
        </p:txBody>
      </p:sp>
      <p:sp>
        <p:nvSpPr>
          <p:cNvPr id="4" name="Footer Placeholder 3">
            <a:extLst>
              <a:ext uri="{FF2B5EF4-FFF2-40B4-BE49-F238E27FC236}">
                <a16:creationId xmlns:a16="http://schemas.microsoft.com/office/drawing/2014/main" id="{8FEB1679-72F3-40D9-8959-46E319A041EB}"/>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53902117-2496-4771-9747-124486111950}"/>
              </a:ext>
            </a:extLst>
          </p:cNvPr>
          <p:cNvSpPr>
            <a:spLocks noGrp="1"/>
          </p:cNvSpPr>
          <p:nvPr>
            <p:ph type="sldNum" sz="quarter" idx="12"/>
          </p:nvPr>
        </p:nvSpPr>
        <p:spPr/>
        <p:txBody>
          <a:bodyPr/>
          <a:lstStyle/>
          <a:p>
            <a:fld id="{8A532791-1034-486C-A029-1CF28A83CEA4}" type="slidenum">
              <a:rPr lang="en-NZ" smtClean="0"/>
              <a:t>‹#›</a:t>
            </a:fld>
            <a:endParaRPr lang="en-NZ"/>
          </a:p>
        </p:txBody>
      </p:sp>
    </p:spTree>
    <p:extLst>
      <p:ext uri="{BB962C8B-B14F-4D97-AF65-F5344CB8AC3E}">
        <p14:creationId xmlns:p14="http://schemas.microsoft.com/office/powerpoint/2010/main" val="2263738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6F3A4D-B6B4-4E02-AFE2-90D5A962F184}"/>
              </a:ext>
            </a:extLst>
          </p:cNvPr>
          <p:cNvSpPr>
            <a:spLocks noGrp="1"/>
          </p:cNvSpPr>
          <p:nvPr>
            <p:ph type="dt" sz="half" idx="10"/>
          </p:nvPr>
        </p:nvSpPr>
        <p:spPr/>
        <p:txBody>
          <a:bodyPr/>
          <a:lstStyle/>
          <a:p>
            <a:fld id="{22EF62C0-529F-4957-923C-AC03797D980B}" type="datetimeFigureOut">
              <a:rPr lang="en-NZ" smtClean="0"/>
              <a:t>11/05/2020</a:t>
            </a:fld>
            <a:endParaRPr lang="en-NZ"/>
          </a:p>
        </p:txBody>
      </p:sp>
      <p:sp>
        <p:nvSpPr>
          <p:cNvPr id="3" name="Footer Placeholder 2">
            <a:extLst>
              <a:ext uri="{FF2B5EF4-FFF2-40B4-BE49-F238E27FC236}">
                <a16:creationId xmlns:a16="http://schemas.microsoft.com/office/drawing/2014/main" id="{97A87EC8-5C7D-4273-82C6-B14A6746055F}"/>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5C4F15D3-07FC-4BCB-A908-2E19E3579950}"/>
              </a:ext>
            </a:extLst>
          </p:cNvPr>
          <p:cNvSpPr>
            <a:spLocks noGrp="1"/>
          </p:cNvSpPr>
          <p:nvPr>
            <p:ph type="sldNum" sz="quarter" idx="12"/>
          </p:nvPr>
        </p:nvSpPr>
        <p:spPr/>
        <p:txBody>
          <a:bodyPr/>
          <a:lstStyle/>
          <a:p>
            <a:fld id="{8A532791-1034-486C-A029-1CF28A83CEA4}" type="slidenum">
              <a:rPr lang="en-NZ" smtClean="0"/>
              <a:t>‹#›</a:t>
            </a:fld>
            <a:endParaRPr lang="en-NZ"/>
          </a:p>
        </p:txBody>
      </p:sp>
    </p:spTree>
    <p:extLst>
      <p:ext uri="{BB962C8B-B14F-4D97-AF65-F5344CB8AC3E}">
        <p14:creationId xmlns:p14="http://schemas.microsoft.com/office/powerpoint/2010/main" val="430318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78392-5858-450A-8D9B-3EB92C3F02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DCE1D412-116F-4CF2-9008-B2AD3805EF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C8D58628-D550-4FDA-BD0E-16CB64234E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01C236-95FD-49D7-AADF-17FD60F20373}"/>
              </a:ext>
            </a:extLst>
          </p:cNvPr>
          <p:cNvSpPr>
            <a:spLocks noGrp="1"/>
          </p:cNvSpPr>
          <p:nvPr>
            <p:ph type="dt" sz="half" idx="10"/>
          </p:nvPr>
        </p:nvSpPr>
        <p:spPr/>
        <p:txBody>
          <a:bodyPr/>
          <a:lstStyle/>
          <a:p>
            <a:fld id="{22EF62C0-529F-4957-923C-AC03797D980B}" type="datetimeFigureOut">
              <a:rPr lang="en-NZ" smtClean="0"/>
              <a:t>11/05/2020</a:t>
            </a:fld>
            <a:endParaRPr lang="en-NZ"/>
          </a:p>
        </p:txBody>
      </p:sp>
      <p:sp>
        <p:nvSpPr>
          <p:cNvPr id="6" name="Footer Placeholder 5">
            <a:extLst>
              <a:ext uri="{FF2B5EF4-FFF2-40B4-BE49-F238E27FC236}">
                <a16:creationId xmlns:a16="http://schemas.microsoft.com/office/drawing/2014/main" id="{2013256A-5DA5-4501-A24B-7A532B5D48A5}"/>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2097B9A4-4B10-4FB1-A9F3-4B65D2EA059E}"/>
              </a:ext>
            </a:extLst>
          </p:cNvPr>
          <p:cNvSpPr>
            <a:spLocks noGrp="1"/>
          </p:cNvSpPr>
          <p:nvPr>
            <p:ph type="sldNum" sz="quarter" idx="12"/>
          </p:nvPr>
        </p:nvSpPr>
        <p:spPr/>
        <p:txBody>
          <a:bodyPr/>
          <a:lstStyle/>
          <a:p>
            <a:fld id="{8A532791-1034-486C-A029-1CF28A83CEA4}" type="slidenum">
              <a:rPr lang="en-NZ" smtClean="0"/>
              <a:t>‹#›</a:t>
            </a:fld>
            <a:endParaRPr lang="en-NZ"/>
          </a:p>
        </p:txBody>
      </p:sp>
    </p:spTree>
    <p:extLst>
      <p:ext uri="{BB962C8B-B14F-4D97-AF65-F5344CB8AC3E}">
        <p14:creationId xmlns:p14="http://schemas.microsoft.com/office/powerpoint/2010/main" val="1179877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BE087-D5A5-47DA-89AD-96730B8A7E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DEACA614-741F-4C3E-911D-ECA4974EE5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A4463312-458C-4256-8C0C-69EF5FC322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49868B-C2EE-4F75-BDA6-03BF4DD602DA}"/>
              </a:ext>
            </a:extLst>
          </p:cNvPr>
          <p:cNvSpPr>
            <a:spLocks noGrp="1"/>
          </p:cNvSpPr>
          <p:nvPr>
            <p:ph type="dt" sz="half" idx="10"/>
          </p:nvPr>
        </p:nvSpPr>
        <p:spPr/>
        <p:txBody>
          <a:bodyPr/>
          <a:lstStyle/>
          <a:p>
            <a:fld id="{22EF62C0-529F-4957-923C-AC03797D980B}" type="datetimeFigureOut">
              <a:rPr lang="en-NZ" smtClean="0"/>
              <a:t>11/05/2020</a:t>
            </a:fld>
            <a:endParaRPr lang="en-NZ"/>
          </a:p>
        </p:txBody>
      </p:sp>
      <p:sp>
        <p:nvSpPr>
          <p:cNvPr id="6" name="Footer Placeholder 5">
            <a:extLst>
              <a:ext uri="{FF2B5EF4-FFF2-40B4-BE49-F238E27FC236}">
                <a16:creationId xmlns:a16="http://schemas.microsoft.com/office/drawing/2014/main" id="{8CC95847-69A5-407B-9A4F-B3B72E5D0E25}"/>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0F4F0ADF-37D9-4A30-A9C3-F395218A2DB9}"/>
              </a:ext>
            </a:extLst>
          </p:cNvPr>
          <p:cNvSpPr>
            <a:spLocks noGrp="1"/>
          </p:cNvSpPr>
          <p:nvPr>
            <p:ph type="sldNum" sz="quarter" idx="12"/>
          </p:nvPr>
        </p:nvSpPr>
        <p:spPr/>
        <p:txBody>
          <a:bodyPr/>
          <a:lstStyle/>
          <a:p>
            <a:fld id="{8A532791-1034-486C-A029-1CF28A83CEA4}" type="slidenum">
              <a:rPr lang="en-NZ" smtClean="0"/>
              <a:t>‹#›</a:t>
            </a:fld>
            <a:endParaRPr lang="en-NZ"/>
          </a:p>
        </p:txBody>
      </p:sp>
    </p:spTree>
    <p:extLst>
      <p:ext uri="{BB962C8B-B14F-4D97-AF65-F5344CB8AC3E}">
        <p14:creationId xmlns:p14="http://schemas.microsoft.com/office/powerpoint/2010/main" val="32678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theme" Target="../theme/theme3.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CDC9A3-5F16-4E71-8EE1-2CDE5D2CC5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69997112-5506-4264-BA47-A665231AF3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965935CB-ABEB-4F93-B8AF-C6787FB285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F62C0-529F-4957-923C-AC03797D980B}" type="datetimeFigureOut">
              <a:rPr lang="en-NZ" smtClean="0"/>
              <a:t>11/05/2020</a:t>
            </a:fld>
            <a:endParaRPr lang="en-NZ"/>
          </a:p>
        </p:txBody>
      </p:sp>
      <p:sp>
        <p:nvSpPr>
          <p:cNvPr id="5" name="Footer Placeholder 4">
            <a:extLst>
              <a:ext uri="{FF2B5EF4-FFF2-40B4-BE49-F238E27FC236}">
                <a16:creationId xmlns:a16="http://schemas.microsoft.com/office/drawing/2014/main" id="{8931F531-FC43-42D2-A95A-F26E99A2AB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a:extLst>
              <a:ext uri="{FF2B5EF4-FFF2-40B4-BE49-F238E27FC236}">
                <a16:creationId xmlns:a16="http://schemas.microsoft.com/office/drawing/2014/main" id="{D0856475-C14C-43AF-80B6-3E0462C4B2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532791-1034-486C-A029-1CF28A83CEA4}" type="slidenum">
              <a:rPr lang="en-NZ" smtClean="0"/>
              <a:t>‹#›</a:t>
            </a:fld>
            <a:endParaRPr lang="en-NZ"/>
          </a:p>
        </p:txBody>
      </p:sp>
    </p:spTree>
    <p:extLst>
      <p:ext uri="{BB962C8B-B14F-4D97-AF65-F5344CB8AC3E}">
        <p14:creationId xmlns:p14="http://schemas.microsoft.com/office/powerpoint/2010/main" val="15293258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D2FDC1-8C7A-E64F-900F-A552767E8EB8}" type="datetimeFigureOut">
              <a:rPr lang="en-US" smtClean="0"/>
              <a:pPr/>
              <a:t>5/11/2020</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4164FA-2F2E-5641-87E1-970958E04659}" type="slidenum">
              <a:rPr lang="en-US" smtClean="0"/>
              <a:pPr/>
              <a:t>‹#›</a:t>
            </a:fld>
            <a:endParaRPr lang="en-US"/>
          </a:p>
        </p:txBody>
      </p:sp>
    </p:spTree>
    <p:extLst>
      <p:ext uri="{BB962C8B-B14F-4D97-AF65-F5344CB8AC3E}">
        <p14:creationId xmlns:p14="http://schemas.microsoft.com/office/powerpoint/2010/main" val="21412379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2"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5"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6"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3" y="6130437"/>
            <a:ext cx="1146283" cy="370396"/>
          </a:xfrm>
          <a:prstGeom prst="rect">
            <a:avLst/>
          </a:prstGeom>
        </p:spPr>
        <p:txBody>
          <a:bodyPr vert="horz" lIns="91440" tIns="45720" rIns="91440" bIns="45720" rtlCol="0" anchor="ctr"/>
          <a:lstStyle>
            <a:lvl1pPr algn="r">
              <a:defRPr sz="675">
                <a:solidFill>
                  <a:schemeClr val="tx1">
                    <a:tint val="75000"/>
                  </a:schemeClr>
                </a:solidFill>
              </a:defRPr>
            </a:lvl1pPr>
          </a:lstStyle>
          <a:p>
            <a:fld id="{ABF6C278-191B-497A-A838-F446DD1F65C5}" type="datetimeFigureOut">
              <a:rPr lang="en-NZ" smtClean="0"/>
              <a:t>11/05/2020</a:t>
            </a:fld>
            <a:endParaRPr lang="en-NZ"/>
          </a:p>
        </p:txBody>
      </p:sp>
      <p:sp>
        <p:nvSpPr>
          <p:cNvPr id="5" name="Footer Placeholder 4"/>
          <p:cNvSpPr>
            <a:spLocks noGrp="1"/>
          </p:cNvSpPr>
          <p:nvPr>
            <p:ph type="ftr" sz="quarter" idx="3"/>
          </p:nvPr>
        </p:nvSpPr>
        <p:spPr>
          <a:xfrm>
            <a:off x="2589214" y="6135810"/>
            <a:ext cx="761999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NZ"/>
          </a:p>
        </p:txBody>
      </p:sp>
      <p:sp>
        <p:nvSpPr>
          <p:cNvPr id="6" name="Slide Number Placeholder 5"/>
          <p:cNvSpPr>
            <a:spLocks noGrp="1"/>
          </p:cNvSpPr>
          <p:nvPr>
            <p:ph type="sldNum" sz="quarter" idx="4"/>
          </p:nvPr>
        </p:nvSpPr>
        <p:spPr bwMode="gray">
          <a:xfrm>
            <a:off x="531814" y="787784"/>
            <a:ext cx="779767" cy="365125"/>
          </a:xfrm>
          <a:prstGeom prst="rect">
            <a:avLst/>
          </a:prstGeom>
        </p:spPr>
        <p:txBody>
          <a:bodyPr vert="horz" lIns="91440" tIns="45720" rIns="91440" bIns="45720" rtlCol="0" anchor="ctr"/>
          <a:lstStyle>
            <a:lvl1pPr algn="r">
              <a:defRPr sz="1500">
                <a:solidFill>
                  <a:srgbClr val="FEFFFF"/>
                </a:solidFill>
              </a:defRPr>
            </a:lvl1pPr>
          </a:lstStyle>
          <a:p>
            <a:fld id="{54B0F233-BE9C-412A-A505-22B2662F9652}" type="slidenum">
              <a:rPr lang="en-NZ" smtClean="0"/>
              <a:t>‹#›</a:t>
            </a:fld>
            <a:endParaRPr lang="en-NZ"/>
          </a:p>
        </p:txBody>
      </p:sp>
    </p:spTree>
    <p:extLst>
      <p:ext uri="{BB962C8B-B14F-4D97-AF65-F5344CB8AC3E}">
        <p14:creationId xmlns:p14="http://schemas.microsoft.com/office/powerpoint/2010/main" val="23662999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Lst>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8" Type="http://schemas.openxmlformats.org/officeDocument/2006/relationships/hyperlink" Target="https://creativecommons.org/licenses/by-sa/3.0/" TargetMode="External"/><Relationship Id="rId3" Type="http://schemas.openxmlformats.org/officeDocument/2006/relationships/hyperlink" Target="https://en.wikipedia.org/wiki/Geography_of_Australia" TargetMode="External"/><Relationship Id="rId7" Type="http://schemas.openxmlformats.org/officeDocument/2006/relationships/hyperlink" Target="https://de.wikipedia.org/wiki/Hawaii" TargetMode="External"/><Relationship Id="rId2" Type="http://schemas.openxmlformats.org/officeDocument/2006/relationships/image" Target="../media/image8.jpg"/><Relationship Id="rId1" Type="http://schemas.openxmlformats.org/officeDocument/2006/relationships/slideLayout" Target="../slideLayouts/slideLayout19.xml"/><Relationship Id="rId6" Type="http://schemas.openxmlformats.org/officeDocument/2006/relationships/image" Target="../media/image10.png"/><Relationship Id="rId5" Type="http://schemas.openxmlformats.org/officeDocument/2006/relationships/hyperlink" Target="https://th.wikipedia.org/wiki/%E0%B9%80%E0%B8%9A%E0%B8%AD%E0%B8%A3%E0%B9%8C%E0%B9%80%E0%B8%81%E0%B8%AD%E0%B8%A3%E0%B9%8C%E0%B8%84%E0%B8%B4%E0%B8%87" TargetMode="External"/><Relationship Id="rId10" Type="http://schemas.openxmlformats.org/officeDocument/2006/relationships/hyperlink" Target="http://fr.wikipedia.org/wiki/Fichier:Eiffel_Tower_Day_Sept._2005_(10).jpg" TargetMode="External"/><Relationship Id="rId4" Type="http://schemas.openxmlformats.org/officeDocument/2006/relationships/image" Target="../media/image9.png"/><Relationship Id="rId9" Type="http://schemas.openxmlformats.org/officeDocument/2006/relationships/image" Target="../media/image1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ideo" Target="https://www.youtube.com/embed/1kcUul5LKn0?feature=oembed"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ideo" Target="https://www.youtube.com/embed/1kcUul5LKn0?feature=oembed"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video" Target="https://www.youtube.com/embed/OdmovRtd9cw?feature=oembed"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ideo" Target="https://www.youtube.com/embed/RiI7BIZLLwM?feature=oembed"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Rotorua" TargetMode="External"/><Relationship Id="rId7" Type="http://schemas.openxmlformats.org/officeDocument/2006/relationships/hyperlink" Target="https://creativecommons.org/licenses/by-nc-sa/3.0/" TargetMode="External"/><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hyperlink" Target="https://creativecommons.org/licenses/by-sa/3.0/" TargetMode="External"/><Relationship Id="rId5" Type="http://schemas.openxmlformats.org/officeDocument/2006/relationships/hyperlink" Target="https://www.flickr.com/photos/wiifm69/2424168458/" TargetMode="Externa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File:Canada_wordmark.svg" TargetMode="External"/><Relationship Id="rId2" Type="http://schemas.openxmlformats.org/officeDocument/2006/relationships/image" Target="../media/image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2515281" y="583096"/>
            <a:ext cx="6105194" cy="2398644"/>
          </a:xfrm>
        </p:spPr>
        <p:txBody>
          <a:bodyPr>
            <a:normAutofit/>
          </a:bodyPr>
          <a:lstStyle/>
          <a:p>
            <a:pPr>
              <a:lnSpc>
                <a:spcPct val="90000"/>
              </a:lnSpc>
            </a:pPr>
            <a:r>
              <a:rPr lang="en-US" i="1" dirty="0" err="1">
                <a:solidFill>
                  <a:srgbClr val="FFFFFF"/>
                </a:solidFill>
              </a:rPr>
              <a:t>Te</a:t>
            </a:r>
            <a:r>
              <a:rPr lang="en-US" i="1" dirty="0">
                <a:solidFill>
                  <a:srgbClr val="FFFFFF"/>
                </a:solidFill>
              </a:rPr>
              <a:t> </a:t>
            </a:r>
            <a:r>
              <a:rPr lang="en-US" i="1" dirty="0" err="1">
                <a:solidFill>
                  <a:srgbClr val="FFFFFF"/>
                </a:solidFill>
              </a:rPr>
              <a:t>Reo</a:t>
            </a:r>
            <a:r>
              <a:rPr lang="en-US" i="1" dirty="0">
                <a:solidFill>
                  <a:srgbClr val="FFFFFF"/>
                </a:solidFill>
              </a:rPr>
              <a:t> Māori</a:t>
            </a:r>
            <a:br>
              <a:rPr lang="en-US" i="1" dirty="0">
                <a:solidFill>
                  <a:srgbClr val="FFFFFF"/>
                </a:solidFill>
              </a:rPr>
            </a:br>
            <a:r>
              <a:rPr lang="en-US" i="1" dirty="0">
                <a:solidFill>
                  <a:srgbClr val="FFFFFF"/>
                </a:solidFill>
              </a:rPr>
              <a:t>Class 8 Week 10 (1 and 4 May)</a:t>
            </a:r>
          </a:p>
        </p:txBody>
      </p:sp>
      <p:sp>
        <p:nvSpPr>
          <p:cNvPr id="3" name="Subtitle 2"/>
          <p:cNvSpPr>
            <a:spLocks noGrp="1"/>
          </p:cNvSpPr>
          <p:nvPr>
            <p:ph type="subTitle" idx="1"/>
          </p:nvPr>
        </p:nvSpPr>
        <p:spPr>
          <a:xfrm>
            <a:off x="3045368" y="3429001"/>
            <a:ext cx="6105194" cy="2030896"/>
          </a:xfrm>
        </p:spPr>
        <p:txBody>
          <a:bodyPr vert="horz" lIns="91440" tIns="45720" rIns="91440" bIns="45720" rtlCol="0">
            <a:normAutofit fontScale="77500" lnSpcReduction="20000"/>
          </a:bodyPr>
          <a:lstStyle/>
          <a:p>
            <a:pPr>
              <a:lnSpc>
                <a:spcPct val="90000"/>
              </a:lnSpc>
            </a:pPr>
            <a:r>
              <a:rPr lang="en-US" sz="2000" dirty="0">
                <a:solidFill>
                  <a:srgbClr val="FFFFFF"/>
                </a:solidFill>
              </a:rPr>
              <a:t>Karakia/</a:t>
            </a:r>
            <a:r>
              <a:rPr lang="en-US" sz="2000" dirty="0" err="1">
                <a:solidFill>
                  <a:srgbClr val="FFFFFF"/>
                </a:solidFill>
              </a:rPr>
              <a:t>Waiata</a:t>
            </a:r>
            <a:r>
              <a:rPr lang="en-US" sz="2000" dirty="0">
                <a:solidFill>
                  <a:srgbClr val="FFFFFF"/>
                </a:solidFill>
              </a:rPr>
              <a:t>/</a:t>
            </a:r>
            <a:r>
              <a:rPr lang="en-US" sz="2000" dirty="0" err="1">
                <a:solidFill>
                  <a:srgbClr val="FFFFFF"/>
                </a:solidFill>
              </a:rPr>
              <a:t>Mihimihi</a:t>
            </a:r>
            <a:endParaRPr lang="en-US" sz="2000" dirty="0">
              <a:solidFill>
                <a:srgbClr val="FFFFFF"/>
              </a:solidFill>
            </a:endParaRPr>
          </a:p>
          <a:p>
            <a:pPr>
              <a:lnSpc>
                <a:spcPct val="90000"/>
              </a:lnSpc>
            </a:pPr>
            <a:r>
              <a:rPr lang="en-US" sz="2000" dirty="0">
                <a:solidFill>
                  <a:srgbClr val="FFFFFF"/>
                </a:solidFill>
              </a:rPr>
              <a:t>He </a:t>
            </a:r>
            <a:r>
              <a:rPr lang="en-US" sz="2000" dirty="0" err="1">
                <a:solidFill>
                  <a:srgbClr val="FFFFFF"/>
                </a:solidFill>
              </a:rPr>
              <a:t>Whakatauki</a:t>
            </a:r>
            <a:r>
              <a:rPr lang="en-US" sz="2000" dirty="0">
                <a:solidFill>
                  <a:srgbClr val="FFFFFF"/>
                </a:solidFill>
              </a:rPr>
              <a:t> / </a:t>
            </a:r>
            <a:r>
              <a:rPr lang="en-US" sz="2000" dirty="0" err="1">
                <a:solidFill>
                  <a:srgbClr val="FFFFFF"/>
                </a:solidFill>
              </a:rPr>
              <a:t>Kiiwaha</a:t>
            </a:r>
            <a:endParaRPr lang="en-US" sz="2000" dirty="0">
              <a:solidFill>
                <a:srgbClr val="FFFFFF"/>
              </a:solidFill>
            </a:endParaRPr>
          </a:p>
          <a:p>
            <a:pPr>
              <a:lnSpc>
                <a:spcPct val="90000"/>
              </a:lnSpc>
            </a:pPr>
            <a:r>
              <a:rPr lang="en-US" sz="2000" dirty="0">
                <a:solidFill>
                  <a:srgbClr val="FFFFFF"/>
                </a:solidFill>
              </a:rPr>
              <a:t>Pronunciation</a:t>
            </a:r>
          </a:p>
          <a:p>
            <a:pPr>
              <a:lnSpc>
                <a:spcPct val="90000"/>
              </a:lnSpc>
            </a:pPr>
            <a:r>
              <a:rPr lang="en-US" sz="2000" dirty="0">
                <a:solidFill>
                  <a:srgbClr val="FFFFFF"/>
                </a:solidFill>
              </a:rPr>
              <a:t>Asking Where do you live and Where are you working?</a:t>
            </a:r>
          </a:p>
          <a:p>
            <a:pPr marL="0" marR="0" lvl="0" indent="0" algn="ctr" defTabSz="457200" rtl="0" eaLnBrk="1" fontAlgn="auto" latinLnBrk="0" hangingPunct="1">
              <a:lnSpc>
                <a:spcPct val="90000"/>
              </a:lnSpc>
              <a:spcBef>
                <a:spcPct val="20000"/>
              </a:spcBef>
              <a:spcAft>
                <a:spcPts val="0"/>
              </a:spcAft>
              <a:buClrTx/>
              <a:buSzTx/>
              <a:buFont typeface="Arial"/>
              <a:buNone/>
              <a:tabLst/>
              <a:defRPr/>
            </a:pPr>
            <a:r>
              <a:rPr kumimoji="0" lang="en-US" sz="2000" b="0" i="0" u="none" strike="noStrike" kern="1200" cap="none" spc="0" normalizeH="0" baseline="0" noProof="0" dirty="0">
                <a:ln>
                  <a:noFill/>
                </a:ln>
                <a:solidFill>
                  <a:srgbClr val="FFFFFF"/>
                </a:solidFill>
                <a:effectLst/>
                <a:uLnTx/>
                <a:uFillTx/>
                <a:latin typeface="Calibri"/>
                <a:ea typeface="+mn-ea"/>
                <a:cs typeface="+mn-cs"/>
              </a:rPr>
              <a:t>Counting: Asking How many?</a:t>
            </a:r>
          </a:p>
          <a:p>
            <a:pPr>
              <a:lnSpc>
                <a:spcPct val="90000"/>
              </a:lnSpc>
            </a:pPr>
            <a:r>
              <a:rPr lang="en-US" sz="2000" dirty="0">
                <a:solidFill>
                  <a:srgbClr val="FFFFFF"/>
                </a:solidFill>
              </a:rPr>
              <a:t>How many things, how many people?</a:t>
            </a:r>
          </a:p>
          <a:p>
            <a:pPr>
              <a:lnSpc>
                <a:spcPct val="90000"/>
              </a:lnSpc>
            </a:pPr>
            <a:r>
              <a:rPr lang="en-US" sz="2000" dirty="0">
                <a:solidFill>
                  <a:srgbClr val="FFFFFF"/>
                </a:solidFill>
              </a:rPr>
              <a:t>How old are you?</a:t>
            </a:r>
          </a:p>
          <a:p>
            <a:pPr>
              <a:lnSpc>
                <a:spcPct val="90000"/>
              </a:lnSpc>
            </a:pPr>
            <a:r>
              <a:rPr lang="en-US" sz="2000" dirty="0">
                <a:solidFill>
                  <a:srgbClr val="FFFFFF"/>
                </a:solidFill>
              </a:rPr>
              <a:t>Days of the Week and Months</a:t>
            </a:r>
          </a:p>
          <a:p>
            <a:pPr>
              <a:lnSpc>
                <a:spcPct val="90000"/>
              </a:lnSpc>
            </a:pPr>
            <a:r>
              <a:rPr lang="en-US" sz="2000" dirty="0">
                <a:solidFill>
                  <a:srgbClr val="FFFFFF"/>
                </a:solidFill>
              </a:rPr>
              <a:t>Karakia </a:t>
            </a:r>
            <a:r>
              <a:rPr lang="en-US" sz="2000" dirty="0" err="1">
                <a:solidFill>
                  <a:srgbClr val="FFFFFF"/>
                </a:solidFill>
              </a:rPr>
              <a:t>Whakamutunga</a:t>
            </a:r>
            <a:r>
              <a:rPr lang="en-US" sz="2000" dirty="0">
                <a:solidFill>
                  <a:srgbClr val="FFFFFF"/>
                </a:solidFill>
              </a:rPr>
              <a:t>: Closing Prayer- Kia Tau</a:t>
            </a:r>
          </a:p>
          <a:p>
            <a:pPr>
              <a:lnSpc>
                <a:spcPct val="90000"/>
              </a:lnSpc>
            </a:pPr>
            <a:endParaRPr lang="en-US" sz="800" dirty="0">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1A5C4-360A-4724-A35B-0559078296D1}"/>
              </a:ext>
            </a:extLst>
          </p:cNvPr>
          <p:cNvSpPr>
            <a:spLocks noGrp="1"/>
          </p:cNvSpPr>
          <p:nvPr>
            <p:ph type="title"/>
          </p:nvPr>
        </p:nvSpPr>
        <p:spPr>
          <a:xfrm>
            <a:off x="1673902" y="274638"/>
            <a:ext cx="8994098" cy="6261073"/>
          </a:xfrm>
        </p:spPr>
        <p:txBody>
          <a:bodyPr/>
          <a:lstStyle/>
          <a:p>
            <a:pPr marL="257175" indent="-257175" defTabSz="342900">
              <a:spcBef>
                <a:spcPts val="750"/>
              </a:spcBef>
              <a:defRPr/>
            </a:pPr>
            <a:r>
              <a:rPr lang="en-NZ" sz="2800" b="1" dirty="0">
                <a:solidFill>
                  <a:prstClr val="black">
                    <a:lumMod val="75000"/>
                    <a:lumOff val="25000"/>
                  </a:prstClr>
                </a:solidFill>
                <a:latin typeface="Century Gothic" panose="020B0502020202020204"/>
                <a:ea typeface="+mn-ea"/>
                <a:cs typeface="+mn-cs"/>
              </a:rPr>
              <a:t>How do we ask, “ Where are you working?”</a:t>
            </a:r>
            <a:br>
              <a:rPr lang="en-NZ" sz="2800" b="1" dirty="0">
                <a:solidFill>
                  <a:prstClr val="black">
                    <a:lumMod val="75000"/>
                    <a:lumOff val="25000"/>
                  </a:prstClr>
                </a:solidFill>
                <a:latin typeface="Century Gothic" panose="020B0502020202020204"/>
                <a:ea typeface="+mn-ea"/>
                <a:cs typeface="+mn-cs"/>
              </a:rPr>
            </a:br>
            <a:br>
              <a:rPr lang="en-NZ" sz="2800" b="1" dirty="0">
                <a:solidFill>
                  <a:prstClr val="black">
                    <a:lumMod val="75000"/>
                    <a:lumOff val="25000"/>
                  </a:prstClr>
                </a:solidFill>
                <a:latin typeface="Century Gothic" panose="020B0502020202020204"/>
                <a:ea typeface="+mn-ea"/>
                <a:cs typeface="+mn-cs"/>
              </a:rPr>
            </a:br>
            <a:r>
              <a:rPr lang="en-NZ" sz="2800" b="1" dirty="0">
                <a:solidFill>
                  <a:prstClr val="black">
                    <a:lumMod val="75000"/>
                    <a:lumOff val="25000"/>
                  </a:prstClr>
                </a:solidFill>
                <a:latin typeface="Century Gothic" panose="020B0502020202020204"/>
                <a:ea typeface="+mn-ea"/>
                <a:cs typeface="+mn-cs"/>
              </a:rPr>
              <a:t>Kei </a:t>
            </a:r>
            <a:r>
              <a:rPr lang="en-NZ" sz="2800" b="1" dirty="0" err="1">
                <a:solidFill>
                  <a:prstClr val="black">
                    <a:lumMod val="75000"/>
                    <a:lumOff val="25000"/>
                  </a:prstClr>
                </a:solidFill>
                <a:latin typeface="Century Gothic" panose="020B0502020202020204"/>
                <a:ea typeface="+mn-ea"/>
                <a:cs typeface="+mn-cs"/>
              </a:rPr>
              <a:t>hea</a:t>
            </a:r>
            <a:r>
              <a:rPr lang="en-NZ" sz="2800" b="1" dirty="0">
                <a:solidFill>
                  <a:prstClr val="black">
                    <a:lumMod val="75000"/>
                    <a:lumOff val="25000"/>
                  </a:prstClr>
                </a:solidFill>
                <a:latin typeface="Century Gothic" panose="020B0502020202020204"/>
                <a:ea typeface="+mn-ea"/>
                <a:cs typeface="+mn-cs"/>
              </a:rPr>
              <a:t> </a:t>
            </a:r>
            <a:r>
              <a:rPr lang="en-NZ" sz="2800" b="1" dirty="0" err="1">
                <a:solidFill>
                  <a:prstClr val="black">
                    <a:lumMod val="75000"/>
                    <a:lumOff val="25000"/>
                  </a:prstClr>
                </a:solidFill>
                <a:latin typeface="Century Gothic" panose="020B0502020202020204"/>
                <a:ea typeface="+mn-ea"/>
                <a:cs typeface="+mn-cs"/>
              </a:rPr>
              <a:t>koe</a:t>
            </a:r>
            <a:r>
              <a:rPr lang="en-NZ" sz="2800" b="1" dirty="0">
                <a:solidFill>
                  <a:prstClr val="black">
                    <a:lumMod val="75000"/>
                    <a:lumOff val="25000"/>
                  </a:prstClr>
                </a:solidFill>
                <a:latin typeface="Century Gothic" panose="020B0502020202020204"/>
                <a:ea typeface="+mn-ea"/>
                <a:cs typeface="+mn-cs"/>
              </a:rPr>
              <a:t> e mahi ana?</a:t>
            </a:r>
            <a:br>
              <a:rPr lang="en-NZ" sz="2800" b="1" dirty="0">
                <a:solidFill>
                  <a:prstClr val="black">
                    <a:lumMod val="75000"/>
                    <a:lumOff val="25000"/>
                  </a:prstClr>
                </a:solidFill>
                <a:latin typeface="Century Gothic" panose="020B0502020202020204"/>
                <a:ea typeface="+mn-ea"/>
                <a:cs typeface="+mn-cs"/>
              </a:rPr>
            </a:br>
            <a:br>
              <a:rPr lang="en-NZ" sz="2800" b="1" dirty="0">
                <a:solidFill>
                  <a:prstClr val="black">
                    <a:lumMod val="75000"/>
                    <a:lumOff val="25000"/>
                  </a:prstClr>
                </a:solidFill>
                <a:latin typeface="Century Gothic" panose="020B0502020202020204"/>
                <a:ea typeface="+mn-ea"/>
                <a:cs typeface="+mn-cs"/>
              </a:rPr>
            </a:br>
            <a:r>
              <a:rPr lang="en-NZ" sz="2800" b="1" dirty="0" err="1">
                <a:solidFill>
                  <a:prstClr val="black">
                    <a:lumMod val="75000"/>
                    <a:lumOff val="25000"/>
                  </a:prstClr>
                </a:solidFill>
                <a:latin typeface="Century Gothic" panose="020B0502020202020204"/>
                <a:ea typeface="+mn-ea"/>
                <a:cs typeface="+mn-cs"/>
              </a:rPr>
              <a:t>Kei+Place</a:t>
            </a:r>
            <a:r>
              <a:rPr lang="en-NZ" sz="2800" b="1" dirty="0">
                <a:solidFill>
                  <a:prstClr val="black">
                    <a:lumMod val="75000"/>
                    <a:lumOff val="25000"/>
                  </a:prstClr>
                </a:solidFill>
                <a:latin typeface="Century Gothic" panose="020B0502020202020204"/>
                <a:ea typeface="+mn-ea"/>
                <a:cs typeface="+mn-cs"/>
              </a:rPr>
              <a:t> or place name + subject + e mahi ana   </a:t>
            </a:r>
            <a:br>
              <a:rPr lang="en-NZ" sz="2800" b="1" dirty="0">
                <a:solidFill>
                  <a:prstClr val="black">
                    <a:lumMod val="75000"/>
                    <a:lumOff val="25000"/>
                  </a:prstClr>
                </a:solidFill>
                <a:latin typeface="Century Gothic" panose="020B0502020202020204"/>
                <a:ea typeface="+mn-ea"/>
                <a:cs typeface="+mn-cs"/>
              </a:rPr>
            </a:br>
            <a:br>
              <a:rPr lang="en-NZ" sz="2800" b="1" dirty="0">
                <a:solidFill>
                  <a:prstClr val="black">
                    <a:lumMod val="75000"/>
                    <a:lumOff val="25000"/>
                  </a:prstClr>
                </a:solidFill>
                <a:latin typeface="Century Gothic" panose="020B0502020202020204"/>
                <a:ea typeface="+mn-ea"/>
                <a:cs typeface="+mn-cs"/>
              </a:rPr>
            </a:br>
            <a:r>
              <a:rPr lang="en-NZ" sz="2800" b="1" dirty="0">
                <a:solidFill>
                  <a:prstClr val="black">
                    <a:lumMod val="75000"/>
                    <a:lumOff val="25000"/>
                  </a:prstClr>
                </a:solidFill>
                <a:latin typeface="Century Gothic" panose="020B0502020202020204"/>
                <a:ea typeface="+mn-ea"/>
                <a:cs typeface="+mn-cs"/>
              </a:rPr>
              <a:t> Kei </a:t>
            </a:r>
            <a:r>
              <a:rPr lang="en-NZ" sz="2800" b="1" dirty="0" err="1">
                <a:solidFill>
                  <a:prstClr val="black">
                    <a:lumMod val="75000"/>
                    <a:lumOff val="25000"/>
                  </a:prstClr>
                </a:solidFill>
                <a:latin typeface="Century Gothic" panose="020B0502020202020204"/>
                <a:ea typeface="+mn-ea"/>
                <a:cs typeface="+mn-cs"/>
              </a:rPr>
              <a:t>hea</a:t>
            </a:r>
            <a:r>
              <a:rPr lang="en-NZ" sz="2800" b="1" dirty="0">
                <a:solidFill>
                  <a:prstClr val="black">
                    <a:lumMod val="75000"/>
                    <a:lumOff val="25000"/>
                  </a:prstClr>
                </a:solidFill>
                <a:latin typeface="Century Gothic" panose="020B0502020202020204"/>
                <a:ea typeface="+mn-ea"/>
                <a:cs typeface="+mn-cs"/>
              </a:rPr>
              <a:t> </a:t>
            </a:r>
            <a:r>
              <a:rPr lang="en-NZ" sz="2800" b="1" dirty="0" err="1">
                <a:solidFill>
                  <a:prstClr val="black">
                    <a:lumMod val="75000"/>
                    <a:lumOff val="25000"/>
                  </a:prstClr>
                </a:solidFill>
                <a:latin typeface="Century Gothic" panose="020B0502020202020204"/>
                <a:ea typeface="+mn-ea"/>
                <a:cs typeface="+mn-cs"/>
              </a:rPr>
              <a:t>koe</a:t>
            </a:r>
            <a:r>
              <a:rPr lang="en-NZ" sz="2800" b="1" dirty="0">
                <a:solidFill>
                  <a:prstClr val="black">
                    <a:lumMod val="75000"/>
                    <a:lumOff val="25000"/>
                  </a:prstClr>
                </a:solidFill>
                <a:latin typeface="Century Gothic" panose="020B0502020202020204"/>
                <a:ea typeface="+mn-ea"/>
                <a:cs typeface="+mn-cs"/>
              </a:rPr>
              <a:t> e mahi ana?</a:t>
            </a:r>
            <a:br>
              <a:rPr lang="en-NZ" sz="2800" b="1" dirty="0">
                <a:solidFill>
                  <a:prstClr val="black">
                    <a:lumMod val="75000"/>
                    <a:lumOff val="25000"/>
                  </a:prstClr>
                </a:solidFill>
                <a:latin typeface="Century Gothic" panose="020B0502020202020204"/>
                <a:ea typeface="+mn-ea"/>
                <a:cs typeface="+mn-cs"/>
              </a:rPr>
            </a:br>
            <a:r>
              <a:rPr lang="en-NZ" sz="2800" b="1" dirty="0">
                <a:solidFill>
                  <a:prstClr val="black">
                    <a:lumMod val="75000"/>
                    <a:lumOff val="25000"/>
                  </a:prstClr>
                </a:solidFill>
                <a:latin typeface="Century Gothic" panose="020B0502020202020204"/>
                <a:ea typeface="+mn-ea"/>
                <a:cs typeface="+mn-cs"/>
              </a:rPr>
              <a:t>Where are you working?</a:t>
            </a:r>
            <a:br>
              <a:rPr lang="en-NZ" sz="2800" b="1" dirty="0">
                <a:solidFill>
                  <a:prstClr val="black">
                    <a:lumMod val="75000"/>
                    <a:lumOff val="25000"/>
                  </a:prstClr>
                </a:solidFill>
                <a:latin typeface="Century Gothic" panose="020B0502020202020204"/>
                <a:ea typeface="+mn-ea"/>
                <a:cs typeface="+mn-cs"/>
              </a:rPr>
            </a:br>
            <a:br>
              <a:rPr lang="en-NZ" sz="2800" b="1" dirty="0">
                <a:solidFill>
                  <a:prstClr val="black">
                    <a:lumMod val="75000"/>
                    <a:lumOff val="25000"/>
                  </a:prstClr>
                </a:solidFill>
                <a:latin typeface="Century Gothic" panose="020B0502020202020204"/>
                <a:ea typeface="+mn-ea"/>
                <a:cs typeface="+mn-cs"/>
              </a:rPr>
            </a:br>
            <a:r>
              <a:rPr lang="en-NZ" sz="2800" b="1" dirty="0">
                <a:solidFill>
                  <a:prstClr val="black">
                    <a:lumMod val="75000"/>
                    <a:lumOff val="25000"/>
                  </a:prstClr>
                </a:solidFill>
                <a:latin typeface="Century Gothic" panose="020B0502020202020204"/>
                <a:ea typeface="+mn-ea"/>
                <a:cs typeface="+mn-cs"/>
              </a:rPr>
              <a:t>Kei + </a:t>
            </a:r>
            <a:r>
              <a:rPr lang="en-NZ" sz="2800" b="1" dirty="0" err="1">
                <a:solidFill>
                  <a:prstClr val="black">
                    <a:lumMod val="75000"/>
                    <a:lumOff val="25000"/>
                  </a:prstClr>
                </a:solidFill>
                <a:latin typeface="Century Gothic" panose="020B0502020202020204"/>
                <a:ea typeface="+mn-ea"/>
                <a:cs typeface="+mn-cs"/>
              </a:rPr>
              <a:t>Makitānara</a:t>
            </a:r>
            <a:r>
              <a:rPr lang="en-NZ" sz="2800" b="1" dirty="0">
                <a:solidFill>
                  <a:prstClr val="black">
                    <a:lumMod val="75000"/>
                    <a:lumOff val="25000"/>
                  </a:prstClr>
                </a:solidFill>
                <a:latin typeface="Century Gothic" panose="020B0502020202020204"/>
                <a:ea typeface="+mn-ea"/>
                <a:cs typeface="+mn-cs"/>
              </a:rPr>
              <a:t> + ahau + e mahi ana</a:t>
            </a:r>
            <a:br>
              <a:rPr lang="en-NZ" sz="2800" b="1" dirty="0">
                <a:solidFill>
                  <a:prstClr val="black">
                    <a:lumMod val="75000"/>
                    <a:lumOff val="25000"/>
                  </a:prstClr>
                </a:solidFill>
                <a:latin typeface="Century Gothic" panose="020B0502020202020204"/>
                <a:ea typeface="+mn-ea"/>
                <a:cs typeface="+mn-cs"/>
              </a:rPr>
            </a:br>
            <a:r>
              <a:rPr lang="en-NZ" sz="2800" b="1" dirty="0">
                <a:solidFill>
                  <a:prstClr val="black">
                    <a:lumMod val="75000"/>
                    <a:lumOff val="25000"/>
                  </a:prstClr>
                </a:solidFill>
                <a:latin typeface="Century Gothic" panose="020B0502020202020204"/>
                <a:ea typeface="+mn-ea"/>
                <a:cs typeface="+mn-cs"/>
              </a:rPr>
              <a:t>I am working at McDonalds.</a:t>
            </a:r>
            <a:br>
              <a:rPr lang="en-NZ" sz="2800" b="1" dirty="0">
                <a:solidFill>
                  <a:prstClr val="black">
                    <a:lumMod val="75000"/>
                    <a:lumOff val="25000"/>
                  </a:prstClr>
                </a:solidFill>
                <a:latin typeface="Century Gothic" panose="020B0502020202020204"/>
                <a:ea typeface="+mn-ea"/>
                <a:cs typeface="+mn-cs"/>
              </a:rPr>
            </a:br>
            <a:endParaRPr lang="en-NZ" dirty="0"/>
          </a:p>
        </p:txBody>
      </p:sp>
    </p:spTree>
    <p:extLst>
      <p:ext uri="{BB962C8B-B14F-4D97-AF65-F5344CB8AC3E}">
        <p14:creationId xmlns:p14="http://schemas.microsoft.com/office/powerpoint/2010/main" val="188489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0EFD753D-6A49-46DD-9E82-AA6E2C62B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138A5824-1F4A-4EE7-BC13-5BB48FC08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044" y="321732"/>
            <a:ext cx="4568741" cy="6192603"/>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3E72818-470A-4C6D-9041-C9074AB9551F}"/>
              </a:ext>
            </a:extLst>
          </p:cNvPr>
          <p:cNvSpPr>
            <a:spLocks noGrp="1"/>
          </p:cNvSpPr>
          <p:nvPr>
            <p:ph type="title"/>
          </p:nvPr>
        </p:nvSpPr>
        <p:spPr>
          <a:xfrm>
            <a:off x="798257" y="637523"/>
            <a:ext cx="3608896" cy="1690993"/>
          </a:xfrm>
        </p:spPr>
        <p:txBody>
          <a:bodyPr vert="horz" lIns="91440" tIns="45720" rIns="91440" bIns="45720" rtlCol="0" anchor="b">
            <a:normAutofit/>
          </a:bodyPr>
          <a:lstStyle/>
          <a:p>
            <a:pPr defTabSz="914400">
              <a:lnSpc>
                <a:spcPct val="90000"/>
              </a:lnSpc>
            </a:pPr>
            <a:r>
              <a:rPr lang="en-US" sz="3600" kern="1200" dirty="0">
                <a:solidFill>
                  <a:srgbClr val="FFFFFF"/>
                </a:solidFill>
                <a:latin typeface="+mj-lt"/>
                <a:ea typeface="+mj-ea"/>
                <a:cs typeface="+mj-cs"/>
              </a:rPr>
              <a:t>Kei </a:t>
            </a:r>
            <a:r>
              <a:rPr lang="en-US" sz="3600" kern="1200" dirty="0" err="1">
                <a:solidFill>
                  <a:srgbClr val="FFFFFF"/>
                </a:solidFill>
                <a:latin typeface="+mj-lt"/>
                <a:ea typeface="+mj-ea"/>
                <a:cs typeface="+mj-cs"/>
              </a:rPr>
              <a:t>hea</a:t>
            </a:r>
            <a:r>
              <a:rPr lang="en-US" sz="3600" kern="1200" dirty="0">
                <a:solidFill>
                  <a:srgbClr val="FFFFFF"/>
                </a:solidFill>
                <a:latin typeface="+mj-lt"/>
                <a:ea typeface="+mj-ea"/>
                <a:cs typeface="+mj-cs"/>
              </a:rPr>
              <a:t> a </a:t>
            </a:r>
            <a:r>
              <a:rPr lang="en-US" sz="3600" dirty="0">
                <a:solidFill>
                  <a:srgbClr val="FFFFFF"/>
                </a:solidFill>
              </a:rPr>
              <a:t>Jill</a:t>
            </a:r>
            <a:r>
              <a:rPr lang="en-US" sz="3600" kern="1200" dirty="0">
                <a:solidFill>
                  <a:srgbClr val="FFFFFF"/>
                </a:solidFill>
                <a:latin typeface="+mj-lt"/>
                <a:ea typeface="+mj-ea"/>
                <a:cs typeface="+mj-cs"/>
              </a:rPr>
              <a:t> e mahi ana?</a:t>
            </a:r>
          </a:p>
        </p:txBody>
      </p:sp>
      <p:sp>
        <p:nvSpPr>
          <p:cNvPr id="4" name="Text Placeholder 3">
            <a:extLst>
              <a:ext uri="{FF2B5EF4-FFF2-40B4-BE49-F238E27FC236}">
                <a16:creationId xmlns:a16="http://schemas.microsoft.com/office/drawing/2014/main" id="{CDB6FD23-67C7-4EFC-B321-D093B842F7E8}"/>
              </a:ext>
            </a:extLst>
          </p:cNvPr>
          <p:cNvSpPr>
            <a:spLocks noGrp="1"/>
          </p:cNvSpPr>
          <p:nvPr>
            <p:ph type="body" sz="half" idx="2"/>
          </p:nvPr>
        </p:nvSpPr>
        <p:spPr>
          <a:xfrm>
            <a:off x="495299" y="2474260"/>
            <a:ext cx="4393485" cy="3677158"/>
          </a:xfrm>
        </p:spPr>
        <p:txBody>
          <a:bodyPr vert="horz" lIns="91440" tIns="45720" rIns="91440" bIns="45720" rtlCol="0" anchor="t">
            <a:normAutofit/>
          </a:bodyPr>
          <a:lstStyle/>
          <a:p>
            <a:pPr defTabSz="914400">
              <a:lnSpc>
                <a:spcPct val="90000"/>
              </a:lnSpc>
            </a:pPr>
            <a:endParaRPr lang="en-US" sz="2000" dirty="0">
              <a:solidFill>
                <a:srgbClr val="FFFFFF"/>
              </a:solidFill>
            </a:endParaRPr>
          </a:p>
          <a:p>
            <a:pPr defTabSz="914400">
              <a:lnSpc>
                <a:spcPct val="90000"/>
              </a:lnSpc>
            </a:pPr>
            <a:endParaRPr lang="en-US" sz="2000" dirty="0">
              <a:solidFill>
                <a:srgbClr val="FFFFFF"/>
              </a:solidFill>
            </a:endParaRPr>
          </a:p>
          <a:p>
            <a:pPr defTabSz="914400">
              <a:lnSpc>
                <a:spcPct val="90000"/>
              </a:lnSpc>
            </a:pPr>
            <a:endParaRPr lang="en-US" sz="2000" dirty="0">
              <a:solidFill>
                <a:srgbClr val="FFFFFF"/>
              </a:solidFill>
            </a:endParaRPr>
          </a:p>
          <a:p>
            <a:pPr defTabSz="914400">
              <a:lnSpc>
                <a:spcPct val="90000"/>
              </a:lnSpc>
            </a:pPr>
            <a:endParaRPr lang="en-US" sz="2000" dirty="0">
              <a:solidFill>
                <a:srgbClr val="FFFFFF"/>
              </a:solidFill>
            </a:endParaRPr>
          </a:p>
          <a:p>
            <a:pPr defTabSz="914400">
              <a:lnSpc>
                <a:spcPct val="90000"/>
              </a:lnSpc>
            </a:pPr>
            <a:endParaRPr lang="en-US" sz="2000" dirty="0">
              <a:solidFill>
                <a:srgbClr val="FFFFFF"/>
              </a:solidFill>
            </a:endParaRPr>
          </a:p>
          <a:p>
            <a:pPr defTabSz="914400">
              <a:lnSpc>
                <a:spcPct val="90000"/>
              </a:lnSpc>
            </a:pPr>
            <a:endParaRPr lang="en-US" sz="2000" dirty="0">
              <a:solidFill>
                <a:srgbClr val="FFFFFF"/>
              </a:solidFill>
            </a:endParaRPr>
          </a:p>
          <a:p>
            <a:pPr defTabSz="914400">
              <a:lnSpc>
                <a:spcPct val="90000"/>
              </a:lnSpc>
            </a:pPr>
            <a:endParaRPr lang="en-US" sz="2000" dirty="0">
              <a:solidFill>
                <a:srgbClr val="FFFFFF"/>
              </a:solidFill>
            </a:endParaRPr>
          </a:p>
          <a:p>
            <a:pPr defTabSz="914400">
              <a:lnSpc>
                <a:spcPct val="90000"/>
              </a:lnSpc>
            </a:pPr>
            <a:r>
              <a:rPr lang="en-US" sz="2000" dirty="0">
                <a:solidFill>
                  <a:srgbClr val="FFFFFF"/>
                </a:solidFill>
              </a:rPr>
              <a:t>Change the place / place name, the subject – person or people, the activity and what else can we communicate using this sentence structure? </a:t>
            </a:r>
          </a:p>
        </p:txBody>
      </p:sp>
      <p:pic>
        <p:nvPicPr>
          <p:cNvPr id="16" name="Picture 15">
            <a:extLst>
              <a:ext uri="{FF2B5EF4-FFF2-40B4-BE49-F238E27FC236}">
                <a16:creationId xmlns:a16="http://schemas.microsoft.com/office/drawing/2014/main" id="{5657B22F-72C5-4658-8936-99F54DA9016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7732836" y="275885"/>
            <a:ext cx="4272384" cy="3065565"/>
          </a:xfrm>
          <a:prstGeom prst="rect">
            <a:avLst/>
          </a:prstGeom>
        </p:spPr>
      </p:pic>
      <p:pic>
        <p:nvPicPr>
          <p:cNvPr id="13" name="Picture 12">
            <a:extLst>
              <a:ext uri="{FF2B5EF4-FFF2-40B4-BE49-F238E27FC236}">
                <a16:creationId xmlns:a16="http://schemas.microsoft.com/office/drawing/2014/main" id="{152E62DB-8A11-474C-A5DE-7D68AD7D9AE9}"/>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a:stretch/>
        </p:blipFill>
        <p:spPr>
          <a:xfrm>
            <a:off x="1334545" y="2448592"/>
            <a:ext cx="2002536" cy="2002536"/>
          </a:xfrm>
          <a:prstGeom prst="rect">
            <a:avLst/>
          </a:prstGeom>
        </p:spPr>
      </p:pic>
      <p:pic>
        <p:nvPicPr>
          <p:cNvPr id="27" name="Picture 26">
            <a:extLst>
              <a:ext uri="{FF2B5EF4-FFF2-40B4-BE49-F238E27FC236}">
                <a16:creationId xmlns:a16="http://schemas.microsoft.com/office/drawing/2014/main" id="{00E608E4-40D4-4031-BF19-697D110FEEC0}"/>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a:stretch/>
        </p:blipFill>
        <p:spPr>
          <a:xfrm>
            <a:off x="8008706" y="3555124"/>
            <a:ext cx="3053487" cy="3053487"/>
          </a:xfrm>
          <a:prstGeom prst="rect">
            <a:avLst/>
          </a:prstGeom>
        </p:spPr>
      </p:pic>
      <p:sp>
        <p:nvSpPr>
          <p:cNvPr id="3" name="TextBox 2">
            <a:extLst>
              <a:ext uri="{FF2B5EF4-FFF2-40B4-BE49-F238E27FC236}">
                <a16:creationId xmlns:a16="http://schemas.microsoft.com/office/drawing/2014/main" id="{2F923A75-4ACD-4D6A-9C32-69EE13FAEAEC}"/>
              </a:ext>
            </a:extLst>
          </p:cNvPr>
          <p:cNvSpPr txBox="1"/>
          <p:nvPr/>
        </p:nvSpPr>
        <p:spPr>
          <a:xfrm>
            <a:off x="7716976" y="3391469"/>
            <a:ext cx="3727130" cy="230832"/>
          </a:xfrm>
          <a:prstGeom prst="rect">
            <a:avLst/>
          </a:prstGeom>
          <a:noFill/>
        </p:spPr>
        <p:txBody>
          <a:bodyPr wrap="square" rtlCol="0">
            <a:spAutoFit/>
          </a:bodyPr>
          <a:lstStyle/>
          <a:p>
            <a:r>
              <a:rPr lang="en-NZ" sz="900">
                <a:hlinkClick r:id="rId3" tooltip="https://en.wikipedia.org/wiki/Geography_of_Australia"/>
              </a:rPr>
              <a:t>This Photo</a:t>
            </a:r>
            <a:r>
              <a:rPr lang="en-NZ" sz="900"/>
              <a:t> by Unknown Author is licensed under </a:t>
            </a:r>
            <a:r>
              <a:rPr lang="en-NZ" sz="900">
                <a:hlinkClick r:id="rId8" tooltip="https://creativecommons.org/licenses/by-sa/3.0/"/>
              </a:rPr>
              <a:t>CC BY-SA</a:t>
            </a:r>
            <a:endParaRPr lang="en-NZ" sz="900"/>
          </a:p>
        </p:txBody>
      </p:sp>
      <p:sp>
        <p:nvSpPr>
          <p:cNvPr id="5" name="TextBox 4">
            <a:extLst>
              <a:ext uri="{FF2B5EF4-FFF2-40B4-BE49-F238E27FC236}">
                <a16:creationId xmlns:a16="http://schemas.microsoft.com/office/drawing/2014/main" id="{593F44C1-BE81-4A29-9D8F-4590D7C8F0FB}"/>
              </a:ext>
            </a:extLst>
          </p:cNvPr>
          <p:cNvSpPr txBox="1"/>
          <p:nvPr/>
        </p:nvSpPr>
        <p:spPr>
          <a:xfrm>
            <a:off x="5100100" y="6514336"/>
            <a:ext cx="2002536" cy="369332"/>
          </a:xfrm>
          <a:prstGeom prst="rect">
            <a:avLst/>
          </a:prstGeom>
          <a:noFill/>
        </p:spPr>
        <p:txBody>
          <a:bodyPr wrap="square" rtlCol="0">
            <a:spAutoFit/>
          </a:bodyPr>
          <a:lstStyle/>
          <a:p>
            <a:r>
              <a:rPr lang="en-NZ" sz="900">
                <a:hlinkClick r:id="rId5" tooltip="https://th.wikipedia.org/wiki/%E0%B9%80%E0%B8%9A%E0%B8%AD%E0%B8%A3%E0%B9%8C%E0%B9%80%E0%B8%81%E0%B8%AD%E0%B8%A3%E0%B9%8C%E0%B8%84%E0%B8%B4%E0%B8%87"/>
              </a:rPr>
              <a:t>This Photo</a:t>
            </a:r>
            <a:r>
              <a:rPr lang="en-NZ" sz="900"/>
              <a:t> by Unknown Author is licensed under </a:t>
            </a:r>
            <a:r>
              <a:rPr lang="en-NZ" sz="900">
                <a:hlinkClick r:id="rId8" tooltip="https://creativecommons.org/licenses/by-sa/3.0/"/>
              </a:rPr>
              <a:t>CC BY-SA</a:t>
            </a:r>
            <a:endParaRPr lang="en-NZ" sz="900"/>
          </a:p>
        </p:txBody>
      </p:sp>
      <p:pic>
        <p:nvPicPr>
          <p:cNvPr id="10" name="Content Placeholder 9" descr="A large clock tower in front of a building&#10;&#10;Description automatically generated">
            <a:extLst>
              <a:ext uri="{FF2B5EF4-FFF2-40B4-BE49-F238E27FC236}">
                <a16:creationId xmlns:a16="http://schemas.microsoft.com/office/drawing/2014/main" id="{5B8D3458-ED34-4606-85E8-425C8D7FC98D}"/>
              </a:ext>
            </a:extLst>
          </p:cNvPr>
          <p:cNvPicPr>
            <a:picLocks noGrp="1" noChangeAspect="1"/>
          </p:cNvPicPr>
          <p:nvPr>
            <p:ph idx="1"/>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4879952" y="273050"/>
            <a:ext cx="2796739" cy="5853113"/>
          </a:xfrm>
        </p:spPr>
      </p:pic>
      <p:sp>
        <p:nvSpPr>
          <p:cNvPr id="11" name="TextBox 10">
            <a:extLst>
              <a:ext uri="{FF2B5EF4-FFF2-40B4-BE49-F238E27FC236}">
                <a16:creationId xmlns:a16="http://schemas.microsoft.com/office/drawing/2014/main" id="{467AD1B3-6945-4C10-A2FB-DA26215E6420}"/>
              </a:ext>
            </a:extLst>
          </p:cNvPr>
          <p:cNvSpPr txBox="1"/>
          <p:nvPr/>
        </p:nvSpPr>
        <p:spPr>
          <a:xfrm>
            <a:off x="6619168" y="6126163"/>
            <a:ext cx="3595514" cy="230832"/>
          </a:xfrm>
          <a:prstGeom prst="rect">
            <a:avLst/>
          </a:prstGeom>
          <a:noFill/>
        </p:spPr>
        <p:txBody>
          <a:bodyPr wrap="square" rtlCol="0">
            <a:spAutoFit/>
          </a:bodyPr>
          <a:lstStyle/>
          <a:p>
            <a:r>
              <a:rPr lang="en-NZ" sz="900">
                <a:hlinkClick r:id="rId10" tooltip="http://fr.wikipedia.org/wiki/Fichier:Eiffel_Tower_Day_Sept._2005_(10).jpg"/>
              </a:rPr>
              <a:t>This Photo</a:t>
            </a:r>
            <a:r>
              <a:rPr lang="en-NZ" sz="900"/>
              <a:t> by Unknown Author is licensed under </a:t>
            </a:r>
            <a:r>
              <a:rPr lang="en-NZ" sz="900">
                <a:hlinkClick r:id="rId8" tooltip="https://creativecommons.org/licenses/by-sa/3.0/"/>
              </a:rPr>
              <a:t>CC BY-SA</a:t>
            </a:r>
            <a:endParaRPr lang="en-NZ" sz="900"/>
          </a:p>
        </p:txBody>
      </p:sp>
    </p:spTree>
    <p:extLst>
      <p:ext uri="{BB962C8B-B14F-4D97-AF65-F5344CB8AC3E}">
        <p14:creationId xmlns:p14="http://schemas.microsoft.com/office/powerpoint/2010/main" val="1672208211"/>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90D4B-704D-4C90-8E9B-6FC16EC27F73}"/>
              </a:ext>
            </a:extLst>
          </p:cNvPr>
          <p:cNvSpPr>
            <a:spLocks noGrp="1"/>
          </p:cNvSpPr>
          <p:nvPr>
            <p:ph type="title"/>
          </p:nvPr>
        </p:nvSpPr>
        <p:spPr>
          <a:xfrm>
            <a:off x="291547" y="251791"/>
            <a:ext cx="11701669" cy="6414052"/>
          </a:xfrm>
        </p:spPr>
        <p:txBody>
          <a:bodyPr>
            <a:normAutofit fontScale="90000"/>
          </a:bodyPr>
          <a:lstStyle/>
          <a:p>
            <a:br>
              <a:rPr lang="en-NZ" dirty="0"/>
            </a:br>
            <a:br>
              <a:rPr lang="en-NZ" dirty="0"/>
            </a:br>
            <a:r>
              <a:rPr lang="en-NZ" dirty="0"/>
              <a:t>Counting – </a:t>
            </a:r>
            <a:r>
              <a:rPr lang="en-NZ" dirty="0" err="1"/>
              <a:t>Te</a:t>
            </a:r>
            <a:r>
              <a:rPr lang="en-NZ" dirty="0"/>
              <a:t> </a:t>
            </a:r>
            <a:r>
              <a:rPr lang="en-NZ" dirty="0" err="1"/>
              <a:t>tatau</a:t>
            </a:r>
            <a:r>
              <a:rPr lang="en-NZ" dirty="0"/>
              <a:t>.</a:t>
            </a:r>
            <a:br>
              <a:rPr lang="en-NZ" dirty="0"/>
            </a:br>
            <a:br>
              <a:rPr lang="en-NZ" dirty="0"/>
            </a:br>
            <a:r>
              <a:rPr lang="en-NZ" dirty="0"/>
              <a:t>Recap – How many things?</a:t>
            </a:r>
            <a:br>
              <a:rPr lang="en-NZ" dirty="0"/>
            </a:br>
            <a:r>
              <a:rPr lang="en-NZ" dirty="0"/>
              <a:t>               How many people?</a:t>
            </a:r>
            <a:br>
              <a:rPr lang="en-NZ" dirty="0"/>
            </a:br>
            <a:r>
              <a:rPr lang="en-NZ" dirty="0"/>
              <a:t>               How young are you?</a:t>
            </a:r>
            <a:br>
              <a:rPr lang="en-NZ" dirty="0"/>
            </a:br>
            <a:r>
              <a:rPr lang="en-NZ" dirty="0"/>
              <a:t>               How young is he/she?</a:t>
            </a:r>
            <a:br>
              <a:rPr lang="en-NZ" dirty="0"/>
            </a:br>
            <a:r>
              <a:rPr lang="en-NZ" dirty="0"/>
              <a:t>               How young is Das?</a:t>
            </a:r>
            <a:br>
              <a:rPr lang="en-NZ" dirty="0"/>
            </a:br>
            <a:br>
              <a:rPr lang="en-NZ" dirty="0"/>
            </a:br>
            <a:r>
              <a:rPr lang="en-NZ" dirty="0"/>
              <a:t>Counting numbers 2-9 and 20-99.</a:t>
            </a:r>
            <a:br>
              <a:rPr lang="en-NZ" dirty="0"/>
            </a:br>
            <a:r>
              <a:rPr lang="en-NZ" dirty="0"/>
              <a:t>Ordinal numbers tuatahi-1st, </a:t>
            </a:r>
            <a:r>
              <a:rPr lang="en-NZ" dirty="0" err="1"/>
              <a:t>tuarua</a:t>
            </a:r>
            <a:r>
              <a:rPr lang="en-NZ" dirty="0"/>
              <a:t> -2</a:t>
            </a:r>
            <a:r>
              <a:rPr lang="en-NZ" baseline="30000" dirty="0"/>
              <a:t>nd</a:t>
            </a:r>
            <a:r>
              <a:rPr lang="en-NZ" dirty="0"/>
              <a:t>, tuatoru-3</a:t>
            </a:r>
            <a:r>
              <a:rPr lang="en-NZ" baseline="30000" dirty="0"/>
              <a:t>rd, </a:t>
            </a:r>
            <a:r>
              <a:rPr lang="en-NZ" dirty="0" err="1"/>
              <a:t>tuawhā</a:t>
            </a:r>
            <a:r>
              <a:rPr lang="en-NZ" dirty="0"/>
              <a:t> – 4</a:t>
            </a:r>
            <a:r>
              <a:rPr lang="en-NZ" baseline="30000" dirty="0"/>
              <a:t>th</a:t>
            </a:r>
            <a:r>
              <a:rPr lang="en-NZ" dirty="0"/>
              <a:t>, </a:t>
            </a:r>
            <a:r>
              <a:rPr lang="en-NZ" dirty="0" err="1"/>
              <a:t>tuawhitu</a:t>
            </a:r>
            <a:r>
              <a:rPr lang="en-NZ" dirty="0"/>
              <a:t> – 5</a:t>
            </a:r>
            <a:r>
              <a:rPr lang="en-NZ" baseline="30000" dirty="0"/>
              <a:t>th</a:t>
            </a:r>
            <a:r>
              <a:rPr lang="en-NZ" dirty="0"/>
              <a:t>, </a:t>
            </a:r>
            <a:r>
              <a:rPr lang="en-NZ" dirty="0" err="1"/>
              <a:t>tuaono</a:t>
            </a:r>
            <a:r>
              <a:rPr lang="en-NZ" dirty="0"/>
              <a:t> – 6</a:t>
            </a:r>
            <a:r>
              <a:rPr lang="en-NZ" baseline="30000" dirty="0"/>
              <a:t>th,  etc…</a:t>
            </a:r>
            <a:br>
              <a:rPr lang="en-NZ" baseline="30000" dirty="0"/>
            </a:br>
            <a:br>
              <a:rPr lang="en-NZ" baseline="30000" dirty="0"/>
            </a:br>
            <a:br>
              <a:rPr lang="en-NZ" sz="4900" baseline="30000" dirty="0"/>
            </a:br>
            <a:endParaRPr lang="en-NZ" sz="4900" dirty="0"/>
          </a:p>
        </p:txBody>
      </p:sp>
    </p:spTree>
    <p:extLst>
      <p:ext uri="{BB962C8B-B14F-4D97-AF65-F5344CB8AC3E}">
        <p14:creationId xmlns:p14="http://schemas.microsoft.com/office/powerpoint/2010/main" val="3867087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E739FF-F1E9-44AD-9FC6-AA1AA2F8DD55}"/>
              </a:ext>
            </a:extLst>
          </p:cNvPr>
          <p:cNvSpPr txBox="1"/>
          <p:nvPr/>
        </p:nvSpPr>
        <p:spPr>
          <a:xfrm>
            <a:off x="172278" y="225287"/>
            <a:ext cx="11794435" cy="717119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NZ" sz="1800" b="1" i="0" u="none" strike="noStrike" kern="1200" cap="none" spc="0" normalizeH="0" baseline="0" noProof="0" dirty="0">
              <a:ln>
                <a:noFill/>
              </a:ln>
              <a:solidFill>
                <a:srgbClr val="262626"/>
              </a:solidFill>
              <a:effectLst/>
              <a:uLnTx/>
              <a:uFillTx/>
              <a:latin typeface="Robot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1800" b="1" i="0" u="none" strike="noStrike" kern="1200" cap="none" spc="0" normalizeH="0" baseline="0" noProof="0" dirty="0">
                <a:ln>
                  <a:noFill/>
                </a:ln>
                <a:solidFill>
                  <a:srgbClr val="262626"/>
                </a:solidFill>
                <a:effectLst/>
                <a:uLnTx/>
                <a:uFillTx/>
                <a:latin typeface="Roboto"/>
                <a:ea typeface="+mn-ea"/>
                <a:cs typeface="+mn-cs"/>
              </a:rPr>
              <a:t>Counting (10-100)</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NZ" sz="1800" b="0" i="0" u="none" strike="noStrike" kern="1200" cap="none" spc="0" normalizeH="0" baseline="0" noProof="0" dirty="0">
                <a:ln>
                  <a:noFill/>
                </a:ln>
                <a:solidFill>
                  <a:srgbClr val="333333"/>
                </a:solidFill>
                <a:effectLst/>
                <a:uLnTx/>
                <a:uFillTx/>
                <a:latin typeface="Roboto"/>
                <a:ea typeface="+mn-ea"/>
                <a:cs typeface="+mn-cs"/>
              </a:rPr>
              <a:t>By now, you have learnt the numbers </a:t>
            </a:r>
            <a:r>
              <a:rPr kumimoji="0" lang="en-NZ" sz="1800" b="1" i="0" u="none" strike="noStrike" kern="1200" cap="none" spc="0" normalizeH="0" baseline="0" noProof="0" dirty="0">
                <a:ln>
                  <a:noFill/>
                </a:ln>
                <a:solidFill>
                  <a:srgbClr val="333333"/>
                </a:solidFill>
                <a:effectLst/>
                <a:uLnTx/>
                <a:uFillTx/>
                <a:latin typeface="Roboto"/>
                <a:ea typeface="+mn-ea"/>
                <a:cs typeface="+mn-cs"/>
              </a:rPr>
              <a:t>1 </a:t>
            </a:r>
            <a:r>
              <a:rPr kumimoji="0" lang="en-NZ" sz="1800" b="0" i="0" u="none" strike="noStrike" kern="1200" cap="none" spc="0" normalizeH="0" baseline="0" noProof="0" dirty="0">
                <a:ln>
                  <a:noFill/>
                </a:ln>
                <a:solidFill>
                  <a:srgbClr val="333333"/>
                </a:solidFill>
                <a:effectLst/>
                <a:uLnTx/>
                <a:uFillTx/>
                <a:latin typeface="Roboto"/>
                <a:ea typeface="+mn-ea"/>
                <a:cs typeface="+mn-cs"/>
              </a:rPr>
              <a:t>through to 10. Learning the numbers 10 to </a:t>
            </a:r>
            <a:r>
              <a:rPr kumimoji="0" lang="en-NZ" sz="1800" b="1" i="0" u="none" strike="noStrike" kern="1200" cap="none" spc="0" normalizeH="0" baseline="0" noProof="0" dirty="0">
                <a:ln>
                  <a:noFill/>
                </a:ln>
                <a:solidFill>
                  <a:srgbClr val="333333"/>
                </a:solidFill>
                <a:effectLst/>
                <a:uLnTx/>
                <a:uFillTx/>
                <a:latin typeface="Roboto"/>
                <a:ea typeface="+mn-ea"/>
                <a:cs typeface="+mn-cs"/>
              </a:rPr>
              <a:t>100</a:t>
            </a:r>
            <a:r>
              <a:rPr kumimoji="0" lang="en-NZ" sz="1800" b="0" i="0" u="none" strike="noStrike" kern="1200" cap="none" spc="0" normalizeH="0" baseline="0" noProof="0" dirty="0">
                <a:ln>
                  <a:noFill/>
                </a:ln>
                <a:solidFill>
                  <a:srgbClr val="333333"/>
                </a:solidFill>
                <a:effectLst/>
                <a:uLnTx/>
                <a:uFillTx/>
                <a:latin typeface="Roboto"/>
                <a:ea typeface="+mn-ea"/>
                <a:cs typeface="+mn-cs"/>
              </a:rPr>
              <a:t> builds on the numbers you have learnt and as long as you know the numbers 1-10 then you will have little trouble with this work. Look at the following numbers below: </a:t>
            </a:r>
            <a:r>
              <a:rPr kumimoji="0" lang="en-NZ" sz="1800" b="1" i="0" u="none" strike="noStrike" kern="1200" cap="none" spc="0" normalizeH="0" baseline="0" noProof="0" dirty="0">
                <a:ln>
                  <a:noFill/>
                </a:ln>
                <a:solidFill>
                  <a:srgbClr val="333333"/>
                </a:solidFill>
                <a:effectLst/>
                <a:uLnTx/>
                <a:uFillTx/>
                <a:latin typeface="Roboto"/>
                <a:ea typeface="+mn-ea"/>
                <a:cs typeface="+mn-cs"/>
              </a:rPr>
              <a:t>Use</a:t>
            </a:r>
            <a:r>
              <a:rPr kumimoji="0" lang="en-NZ" sz="1800" b="0" i="0" u="none" strike="noStrike" kern="1200" cap="none" spc="0" normalizeH="0" baseline="0" noProof="0" dirty="0">
                <a:ln>
                  <a:noFill/>
                </a:ln>
                <a:solidFill>
                  <a:srgbClr val="333333"/>
                </a:solidFill>
                <a:effectLst/>
                <a:uLnTx/>
                <a:uFillTx/>
                <a:latin typeface="Roboto"/>
                <a:ea typeface="+mn-ea"/>
                <a:cs typeface="+mn-cs"/>
              </a:rPr>
              <a:t> </a:t>
            </a:r>
            <a:r>
              <a:rPr kumimoji="0" lang="en-NZ" sz="1800" b="1" i="0" u="none" strike="noStrike" kern="1200" cap="none" spc="0" normalizeH="0" baseline="0" noProof="0" dirty="0">
                <a:ln>
                  <a:noFill/>
                </a:ln>
                <a:solidFill>
                  <a:srgbClr val="333333"/>
                </a:solidFill>
                <a:effectLst/>
                <a:uLnTx/>
                <a:uFillTx/>
                <a:latin typeface="Roboto"/>
                <a:ea typeface="+mn-ea"/>
                <a:cs typeface="+mn-cs"/>
              </a:rPr>
              <a:t>E before 2 to 9 and 20 to 99.</a:t>
            </a:r>
            <a:br>
              <a:rPr kumimoji="0" lang="en-NZ" sz="1800" b="0" i="0" u="none" strike="noStrike" kern="1200" cap="none" spc="0" normalizeH="0" baseline="0" noProof="0" dirty="0">
                <a:ln>
                  <a:noFill/>
                </a:ln>
                <a:solidFill>
                  <a:srgbClr val="333333"/>
                </a:solidFill>
                <a:effectLst/>
                <a:uLnTx/>
                <a:uFillTx/>
                <a:latin typeface="Roboto"/>
                <a:ea typeface="+mn-ea"/>
                <a:cs typeface="+mn-cs"/>
              </a:rPr>
            </a:br>
            <a:br>
              <a:rPr kumimoji="0" lang="en-NZ" sz="1800" b="0" i="0" u="none" strike="noStrike" kern="1200" cap="none" spc="0" normalizeH="0" baseline="0" noProof="0" dirty="0">
                <a:ln>
                  <a:noFill/>
                </a:ln>
                <a:solidFill>
                  <a:srgbClr val="333333"/>
                </a:solidFill>
                <a:effectLst/>
                <a:uLnTx/>
                <a:uFillTx/>
                <a:latin typeface="Roboto"/>
                <a:ea typeface="+mn-ea"/>
                <a:cs typeface="+mn-cs"/>
              </a:rPr>
            </a:br>
            <a:r>
              <a:rPr kumimoji="0" lang="en-NZ" sz="2000" b="0" i="0" u="none" strike="noStrike" kern="1200" cap="none" spc="0" normalizeH="0" baseline="0" noProof="0" dirty="0">
                <a:ln>
                  <a:noFill/>
                </a:ln>
                <a:solidFill>
                  <a:srgbClr val="333333"/>
                </a:solidFill>
                <a:effectLst/>
                <a:uLnTx/>
                <a:uFillTx/>
                <a:latin typeface="Roboto"/>
                <a:ea typeface="+mn-ea"/>
                <a:cs typeface="+mn-cs"/>
              </a:rPr>
              <a:t>10       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tekau</a:t>
            </a:r>
            <a:br>
              <a:rPr kumimoji="0" lang="en-NZ" sz="2000" b="0" i="0" u="none" strike="noStrike" kern="1200" cap="none" spc="0" normalizeH="0" baseline="0" noProof="0" dirty="0">
                <a:ln>
                  <a:noFill/>
                </a:ln>
                <a:solidFill>
                  <a:srgbClr val="333333"/>
                </a:solidFill>
                <a:effectLst/>
                <a:uLnTx/>
                <a:uFillTx/>
                <a:latin typeface="Roboto"/>
                <a:ea typeface="+mn-ea"/>
                <a:cs typeface="+mn-cs"/>
              </a:rPr>
            </a:br>
            <a:r>
              <a:rPr kumimoji="0" lang="en-NZ" sz="2000" b="0" i="0" u="none" strike="noStrike" kern="1200" cap="none" spc="0" normalizeH="0" baseline="0" noProof="0" dirty="0">
                <a:ln>
                  <a:noFill/>
                </a:ln>
                <a:solidFill>
                  <a:srgbClr val="333333"/>
                </a:solidFill>
                <a:effectLst/>
                <a:uLnTx/>
                <a:uFillTx/>
                <a:latin typeface="Roboto"/>
                <a:ea typeface="+mn-ea"/>
                <a:cs typeface="+mn-cs"/>
              </a:rPr>
              <a:t>16</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tekau</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mā</a:t>
            </a:r>
            <a:r>
              <a:rPr kumimoji="0" lang="en-NZ" sz="2000" b="1" i="0" u="none" strike="noStrike" kern="1200" cap="none" spc="0" normalizeH="0" baseline="0" noProof="0" dirty="0">
                <a:ln>
                  <a:noFill/>
                </a:ln>
                <a:solidFill>
                  <a:srgbClr val="333333"/>
                </a:solidFill>
                <a:effectLst/>
                <a:uLnTx/>
                <a:uFillTx/>
                <a:latin typeface="Roboto"/>
                <a:ea typeface="+mn-ea"/>
                <a:cs typeface="+mn-cs"/>
              </a:rPr>
              <a:t> ono</a:t>
            </a:r>
            <a:br>
              <a:rPr kumimoji="0" lang="en-NZ" sz="1800" b="0" i="0" u="none" strike="noStrike" kern="1200" cap="none" spc="0" normalizeH="0" baseline="0" noProof="0" dirty="0">
                <a:ln>
                  <a:noFill/>
                </a:ln>
                <a:solidFill>
                  <a:srgbClr val="333333"/>
                </a:solidFill>
                <a:effectLst/>
                <a:uLnTx/>
                <a:uFillTx/>
                <a:latin typeface="Roboto"/>
                <a:ea typeface="+mn-ea"/>
                <a:cs typeface="+mn-cs"/>
              </a:rPr>
            </a:br>
            <a:r>
              <a:rPr kumimoji="0" lang="en-NZ" sz="2000" b="0" i="0" u="none" strike="noStrike" kern="1200" cap="none" spc="0" normalizeH="0" baseline="0" noProof="0" dirty="0">
                <a:ln>
                  <a:noFill/>
                </a:ln>
                <a:solidFill>
                  <a:srgbClr val="333333"/>
                </a:solidFill>
                <a:effectLst/>
                <a:uLnTx/>
                <a:uFillTx/>
                <a:latin typeface="Roboto"/>
                <a:ea typeface="+mn-ea"/>
                <a:cs typeface="+mn-cs"/>
              </a:rPr>
              <a:t>17       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tekau</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mā</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whitu</a:t>
            </a:r>
            <a:br>
              <a:rPr kumimoji="0" lang="en-NZ" sz="2000" b="0" i="0" u="none" strike="noStrike" kern="1200" cap="none" spc="0" normalizeH="0" baseline="0" noProof="0" dirty="0">
                <a:ln>
                  <a:noFill/>
                </a:ln>
                <a:solidFill>
                  <a:srgbClr val="333333"/>
                </a:solidFill>
                <a:effectLst/>
                <a:uLnTx/>
                <a:uFillTx/>
                <a:latin typeface="Roboto"/>
                <a:ea typeface="+mn-ea"/>
                <a:cs typeface="+mn-cs"/>
              </a:rPr>
            </a:br>
            <a:r>
              <a:rPr kumimoji="0" lang="en-NZ" sz="2000" b="0" i="0" u="none" strike="noStrike" kern="1200" cap="none" spc="0" normalizeH="0" baseline="0" noProof="0" dirty="0">
                <a:ln>
                  <a:noFill/>
                </a:ln>
                <a:solidFill>
                  <a:srgbClr val="333333"/>
                </a:solidFill>
                <a:effectLst/>
                <a:uLnTx/>
                <a:uFillTx/>
                <a:latin typeface="Roboto"/>
                <a:ea typeface="+mn-ea"/>
                <a:cs typeface="+mn-cs"/>
              </a:rPr>
              <a:t>20 </a:t>
            </a:r>
            <a:r>
              <a:rPr kumimoji="0" lang="en-NZ" sz="2000" b="1" i="0" u="none" strike="noStrike" kern="1200" cap="none" spc="0" normalizeH="0" baseline="0" noProof="0" dirty="0">
                <a:ln>
                  <a:noFill/>
                </a:ln>
                <a:solidFill>
                  <a:srgbClr val="333333"/>
                </a:solidFill>
                <a:effectLst/>
                <a:uLnTx/>
                <a:uFillTx/>
                <a:latin typeface="Roboto"/>
                <a:ea typeface="+mn-ea"/>
                <a:cs typeface="+mn-cs"/>
              </a:rPr>
              <a:t>      e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rua</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tekau</a:t>
            </a:r>
            <a:br>
              <a:rPr kumimoji="0" lang="en-NZ" sz="2000" b="0" i="0" u="none" strike="noStrike" kern="1200" cap="none" spc="0" normalizeH="0" baseline="0" noProof="0" dirty="0">
                <a:ln>
                  <a:noFill/>
                </a:ln>
                <a:solidFill>
                  <a:srgbClr val="333333"/>
                </a:solidFill>
                <a:effectLst/>
                <a:uLnTx/>
                <a:uFillTx/>
                <a:latin typeface="Roboto"/>
                <a:ea typeface="+mn-ea"/>
                <a:cs typeface="+mn-cs"/>
              </a:rPr>
            </a:br>
            <a:r>
              <a:rPr kumimoji="0" lang="en-NZ" sz="2000" b="0" i="0" u="none" strike="noStrike" kern="1200" cap="none" spc="0" normalizeH="0" baseline="0" noProof="0" dirty="0">
                <a:ln>
                  <a:noFill/>
                </a:ln>
                <a:solidFill>
                  <a:srgbClr val="333333"/>
                </a:solidFill>
                <a:effectLst/>
                <a:uLnTx/>
                <a:uFillTx/>
                <a:latin typeface="Roboto"/>
                <a:ea typeface="+mn-ea"/>
                <a:cs typeface="+mn-cs"/>
              </a:rPr>
              <a:t>21       </a:t>
            </a:r>
            <a:r>
              <a:rPr kumimoji="0" lang="en-NZ" sz="2000" b="1" i="0" u="none" strike="noStrike" kern="1200" cap="none" spc="0" normalizeH="0" baseline="0" noProof="0" dirty="0">
                <a:ln>
                  <a:noFill/>
                </a:ln>
                <a:solidFill>
                  <a:srgbClr val="333333"/>
                </a:solidFill>
                <a:effectLst/>
                <a:uLnTx/>
                <a:uFillTx/>
                <a:latin typeface="Roboto"/>
                <a:ea typeface="+mn-ea"/>
                <a:cs typeface="+mn-cs"/>
              </a:rPr>
              <a:t>e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rua</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tekau</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mā</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tahi</a:t>
            </a:r>
            <a:br>
              <a:rPr kumimoji="0" lang="en-NZ" sz="2000" b="0" i="0" u="none" strike="noStrike" kern="1200" cap="none" spc="0" normalizeH="0" baseline="0" noProof="0" dirty="0">
                <a:ln>
                  <a:noFill/>
                </a:ln>
                <a:solidFill>
                  <a:srgbClr val="333333"/>
                </a:solidFill>
                <a:effectLst/>
                <a:uLnTx/>
                <a:uFillTx/>
                <a:latin typeface="Roboto"/>
                <a:ea typeface="+mn-ea"/>
                <a:cs typeface="+mn-cs"/>
              </a:rPr>
            </a:br>
            <a:r>
              <a:rPr kumimoji="0" lang="en-NZ" sz="2000" b="0" i="0" u="none" strike="noStrike" kern="1200" cap="none" spc="0" normalizeH="0" baseline="0" noProof="0" dirty="0">
                <a:ln>
                  <a:noFill/>
                </a:ln>
                <a:solidFill>
                  <a:srgbClr val="333333"/>
                </a:solidFill>
                <a:effectLst/>
                <a:uLnTx/>
                <a:uFillTx/>
                <a:latin typeface="Roboto"/>
                <a:ea typeface="+mn-ea"/>
                <a:cs typeface="+mn-cs"/>
              </a:rPr>
              <a:t>22</a:t>
            </a:r>
            <a:r>
              <a:rPr kumimoji="0" lang="en-NZ" sz="2000" b="1" i="0" u="none" strike="noStrike" kern="1200" cap="none" spc="0" normalizeH="0" baseline="0" noProof="0" dirty="0">
                <a:ln>
                  <a:noFill/>
                </a:ln>
                <a:solidFill>
                  <a:srgbClr val="333333"/>
                </a:solidFill>
                <a:effectLst/>
                <a:uLnTx/>
                <a:uFillTx/>
                <a:latin typeface="Roboto"/>
                <a:ea typeface="+mn-ea"/>
                <a:cs typeface="+mn-cs"/>
              </a:rPr>
              <a:t>       e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rua</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tekau</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mā</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rua</a:t>
            </a:r>
            <a:br>
              <a:rPr kumimoji="0" lang="en-NZ" sz="2000" b="0" i="0" u="none" strike="noStrike" kern="1200" cap="none" spc="0" normalizeH="0" baseline="0" noProof="0" dirty="0">
                <a:ln>
                  <a:noFill/>
                </a:ln>
                <a:solidFill>
                  <a:srgbClr val="333333"/>
                </a:solidFill>
                <a:effectLst/>
                <a:uLnTx/>
                <a:uFillTx/>
                <a:latin typeface="Roboto"/>
                <a:ea typeface="+mn-ea"/>
                <a:cs typeface="+mn-cs"/>
              </a:rPr>
            </a:br>
            <a:r>
              <a:rPr kumimoji="0" lang="en-NZ" sz="2000" b="0" i="0" u="none" strike="noStrike" kern="1200" cap="none" spc="0" normalizeH="0" baseline="0" noProof="0" dirty="0">
                <a:ln>
                  <a:noFill/>
                </a:ln>
                <a:solidFill>
                  <a:srgbClr val="333333"/>
                </a:solidFill>
                <a:effectLst/>
                <a:uLnTx/>
                <a:uFillTx/>
                <a:latin typeface="Roboto"/>
                <a:ea typeface="+mn-ea"/>
                <a:cs typeface="+mn-cs"/>
              </a:rPr>
              <a:t>30       </a:t>
            </a:r>
            <a:r>
              <a:rPr kumimoji="0" lang="en-NZ" sz="2000" b="1" i="0" u="none" strike="noStrike" kern="1200" cap="none" spc="0" normalizeH="0" baseline="0" noProof="0" dirty="0">
                <a:ln>
                  <a:noFill/>
                </a:ln>
                <a:solidFill>
                  <a:srgbClr val="333333"/>
                </a:solidFill>
                <a:effectLst/>
                <a:uLnTx/>
                <a:uFillTx/>
                <a:latin typeface="Roboto"/>
                <a:ea typeface="+mn-ea"/>
                <a:cs typeface="+mn-cs"/>
              </a:rPr>
              <a:t>e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toru</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tekau</a:t>
            </a:r>
            <a:br>
              <a:rPr kumimoji="0" lang="en-NZ" sz="2000" b="0" i="0" u="none" strike="noStrike" kern="1200" cap="none" spc="0" normalizeH="0" baseline="0" noProof="0" dirty="0">
                <a:ln>
                  <a:noFill/>
                </a:ln>
                <a:solidFill>
                  <a:srgbClr val="333333"/>
                </a:solidFill>
                <a:effectLst/>
                <a:uLnTx/>
                <a:uFillTx/>
                <a:latin typeface="Roboto"/>
                <a:ea typeface="+mn-ea"/>
                <a:cs typeface="+mn-cs"/>
              </a:rPr>
            </a:br>
            <a:r>
              <a:rPr kumimoji="0" lang="en-NZ" sz="2000" b="0" i="0" u="none" strike="noStrike" kern="1200" cap="none" spc="0" normalizeH="0" baseline="0" noProof="0" dirty="0">
                <a:ln>
                  <a:noFill/>
                </a:ln>
                <a:solidFill>
                  <a:srgbClr val="333333"/>
                </a:solidFill>
                <a:effectLst/>
                <a:uLnTx/>
                <a:uFillTx/>
                <a:latin typeface="Roboto"/>
                <a:ea typeface="+mn-ea"/>
                <a:cs typeface="+mn-cs"/>
              </a:rPr>
              <a:t>37</a:t>
            </a:r>
            <a:r>
              <a:rPr kumimoji="0" lang="en-NZ" sz="2000" b="1" i="0" u="none" strike="noStrike" kern="1200" cap="none" spc="0" normalizeH="0" baseline="0" noProof="0" dirty="0">
                <a:ln>
                  <a:noFill/>
                </a:ln>
                <a:solidFill>
                  <a:srgbClr val="333333"/>
                </a:solidFill>
                <a:effectLst/>
                <a:uLnTx/>
                <a:uFillTx/>
                <a:latin typeface="Roboto"/>
                <a:ea typeface="+mn-ea"/>
                <a:cs typeface="+mn-cs"/>
              </a:rPr>
              <a:t>       e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toru</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tekau</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mā</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whitu</a:t>
            </a:r>
            <a:br>
              <a:rPr kumimoji="0" lang="en-NZ" sz="2000" b="0" i="0" u="none" strike="noStrike" kern="1200" cap="none" spc="0" normalizeH="0" baseline="0" noProof="0" dirty="0">
                <a:ln>
                  <a:noFill/>
                </a:ln>
                <a:solidFill>
                  <a:srgbClr val="333333"/>
                </a:solidFill>
                <a:effectLst/>
                <a:uLnTx/>
                <a:uFillTx/>
                <a:latin typeface="Roboto"/>
                <a:ea typeface="+mn-ea"/>
                <a:cs typeface="+mn-cs"/>
              </a:rPr>
            </a:br>
            <a:r>
              <a:rPr kumimoji="0" lang="en-NZ" sz="2000" b="0" i="0" u="none" strike="noStrike" kern="1200" cap="none" spc="0" normalizeH="0" baseline="0" noProof="0" dirty="0">
                <a:ln>
                  <a:noFill/>
                </a:ln>
                <a:solidFill>
                  <a:srgbClr val="333333"/>
                </a:solidFill>
                <a:effectLst/>
                <a:uLnTx/>
                <a:uFillTx/>
                <a:latin typeface="Roboto"/>
                <a:ea typeface="+mn-ea"/>
                <a:cs typeface="+mn-cs"/>
              </a:rPr>
              <a:t>49      </a:t>
            </a:r>
            <a:r>
              <a:rPr kumimoji="0" lang="en-NZ" sz="2000" b="1" i="0" u="none" strike="noStrike" kern="1200" cap="none" spc="0" normalizeH="0" baseline="0" noProof="0" dirty="0">
                <a:ln>
                  <a:noFill/>
                </a:ln>
                <a:solidFill>
                  <a:srgbClr val="333333"/>
                </a:solidFill>
                <a:effectLst/>
                <a:uLnTx/>
                <a:uFillTx/>
                <a:latin typeface="Roboto"/>
                <a:ea typeface="+mn-ea"/>
                <a:cs typeface="+mn-cs"/>
              </a:rPr>
              <a:t> e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whā</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tekau</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mā</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iwa</a:t>
            </a:r>
            <a:br>
              <a:rPr kumimoji="0" lang="en-NZ" sz="2000" b="0" i="0" u="none" strike="noStrike" kern="1200" cap="none" spc="0" normalizeH="0" baseline="0" noProof="0" dirty="0">
                <a:ln>
                  <a:noFill/>
                </a:ln>
                <a:solidFill>
                  <a:srgbClr val="333333"/>
                </a:solidFill>
                <a:effectLst/>
                <a:uLnTx/>
                <a:uFillTx/>
                <a:latin typeface="Roboto"/>
                <a:ea typeface="+mn-ea"/>
                <a:cs typeface="+mn-cs"/>
              </a:rPr>
            </a:br>
            <a:r>
              <a:rPr kumimoji="0" lang="en-NZ" sz="2000" b="0" i="0" u="none" strike="noStrike" kern="1200" cap="none" spc="0" normalizeH="0" baseline="0" noProof="0" dirty="0">
                <a:ln>
                  <a:noFill/>
                </a:ln>
                <a:solidFill>
                  <a:srgbClr val="333333"/>
                </a:solidFill>
                <a:effectLst/>
                <a:uLnTx/>
                <a:uFillTx/>
                <a:latin typeface="Roboto"/>
                <a:ea typeface="+mn-ea"/>
                <a:cs typeface="+mn-cs"/>
              </a:rPr>
              <a:t>54</a:t>
            </a:r>
            <a:r>
              <a:rPr kumimoji="0" lang="en-NZ" sz="2000" b="1" i="0" u="none" strike="noStrike" kern="1200" cap="none" spc="0" normalizeH="0" baseline="0" noProof="0" dirty="0">
                <a:ln>
                  <a:noFill/>
                </a:ln>
                <a:solidFill>
                  <a:srgbClr val="333333"/>
                </a:solidFill>
                <a:effectLst/>
                <a:uLnTx/>
                <a:uFillTx/>
                <a:latin typeface="Roboto"/>
                <a:ea typeface="+mn-ea"/>
                <a:cs typeface="+mn-cs"/>
              </a:rPr>
              <a:t>       e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rima</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tekau</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mā</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whā</a:t>
            </a:r>
            <a:br>
              <a:rPr kumimoji="0" lang="en-NZ" sz="2000" b="0" i="0" u="none" strike="noStrike" kern="1200" cap="none" spc="0" normalizeH="0" baseline="0" noProof="0" dirty="0">
                <a:ln>
                  <a:noFill/>
                </a:ln>
                <a:solidFill>
                  <a:srgbClr val="333333"/>
                </a:solidFill>
                <a:effectLst/>
                <a:uLnTx/>
                <a:uFillTx/>
                <a:latin typeface="Roboto"/>
                <a:ea typeface="+mn-ea"/>
                <a:cs typeface="+mn-cs"/>
              </a:rPr>
            </a:br>
            <a:r>
              <a:rPr kumimoji="0" lang="en-NZ" sz="2000" b="0" i="0" u="none" strike="noStrike" kern="1200" cap="none" spc="0" normalizeH="0" baseline="0" noProof="0" dirty="0">
                <a:ln>
                  <a:noFill/>
                </a:ln>
                <a:solidFill>
                  <a:srgbClr val="333333"/>
                </a:solidFill>
                <a:effectLst/>
                <a:uLnTx/>
                <a:uFillTx/>
                <a:latin typeface="Roboto"/>
                <a:ea typeface="+mn-ea"/>
                <a:cs typeface="+mn-cs"/>
              </a:rPr>
              <a:t>62      </a:t>
            </a:r>
            <a:r>
              <a:rPr kumimoji="0" lang="en-NZ" sz="2000" b="1" i="0" u="none" strike="noStrike" kern="1200" cap="none" spc="0" normalizeH="0" baseline="0" noProof="0" dirty="0">
                <a:ln>
                  <a:noFill/>
                </a:ln>
                <a:solidFill>
                  <a:srgbClr val="333333"/>
                </a:solidFill>
                <a:effectLst/>
                <a:uLnTx/>
                <a:uFillTx/>
                <a:latin typeface="Roboto"/>
                <a:ea typeface="+mn-ea"/>
                <a:cs typeface="+mn-cs"/>
              </a:rPr>
              <a:t> e ono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tekau</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mā</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rua</a:t>
            </a:r>
            <a:br>
              <a:rPr kumimoji="0" lang="en-NZ" sz="2000" b="0" i="0" u="none" strike="noStrike" kern="1200" cap="none" spc="0" normalizeH="0" baseline="0" noProof="0" dirty="0">
                <a:ln>
                  <a:noFill/>
                </a:ln>
                <a:solidFill>
                  <a:srgbClr val="333333"/>
                </a:solidFill>
                <a:effectLst/>
                <a:uLnTx/>
                <a:uFillTx/>
                <a:latin typeface="Roboto"/>
                <a:ea typeface="+mn-ea"/>
                <a:cs typeface="+mn-cs"/>
              </a:rPr>
            </a:br>
            <a:r>
              <a:rPr kumimoji="0" lang="en-NZ" sz="2000" b="0" i="0" u="none" strike="noStrike" kern="1200" cap="none" spc="0" normalizeH="0" baseline="0" noProof="0" dirty="0">
                <a:ln>
                  <a:noFill/>
                </a:ln>
                <a:solidFill>
                  <a:srgbClr val="333333"/>
                </a:solidFill>
                <a:effectLst/>
                <a:uLnTx/>
                <a:uFillTx/>
                <a:latin typeface="Roboto"/>
                <a:ea typeface="+mn-ea"/>
                <a:cs typeface="+mn-cs"/>
              </a:rPr>
              <a:t>71</a:t>
            </a:r>
            <a:r>
              <a:rPr kumimoji="0" lang="en-NZ" sz="2000" b="1" i="0" u="none" strike="noStrike" kern="1200" cap="none" spc="0" normalizeH="0" baseline="0" noProof="0" dirty="0">
                <a:ln>
                  <a:noFill/>
                </a:ln>
                <a:solidFill>
                  <a:srgbClr val="333333"/>
                </a:solidFill>
                <a:effectLst/>
                <a:uLnTx/>
                <a:uFillTx/>
                <a:latin typeface="Roboto"/>
                <a:ea typeface="+mn-ea"/>
                <a:cs typeface="+mn-cs"/>
              </a:rPr>
              <a:t>       e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whitu</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tekau</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mā</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tahi</a:t>
            </a:r>
            <a:br>
              <a:rPr kumimoji="0" lang="en-NZ" sz="2000" b="0" i="0" u="none" strike="noStrike" kern="1200" cap="none" spc="0" normalizeH="0" baseline="0" noProof="0" dirty="0">
                <a:ln>
                  <a:noFill/>
                </a:ln>
                <a:solidFill>
                  <a:srgbClr val="333333"/>
                </a:solidFill>
                <a:effectLst/>
                <a:uLnTx/>
                <a:uFillTx/>
                <a:latin typeface="Roboto"/>
                <a:ea typeface="+mn-ea"/>
                <a:cs typeface="+mn-cs"/>
              </a:rPr>
            </a:br>
            <a:r>
              <a:rPr kumimoji="0" lang="en-NZ" sz="2000" b="0" i="0" u="none" strike="noStrike" kern="1200" cap="none" spc="0" normalizeH="0" baseline="0" noProof="0" dirty="0">
                <a:ln>
                  <a:noFill/>
                </a:ln>
                <a:solidFill>
                  <a:srgbClr val="333333"/>
                </a:solidFill>
                <a:effectLst/>
                <a:uLnTx/>
                <a:uFillTx/>
                <a:latin typeface="Roboto"/>
                <a:ea typeface="+mn-ea"/>
                <a:cs typeface="+mn-cs"/>
              </a:rPr>
              <a:t>99       </a:t>
            </a:r>
            <a:r>
              <a:rPr kumimoji="0" lang="en-NZ" sz="2000" b="1" i="0" u="none" strike="noStrike" kern="1200" cap="none" spc="0" normalizeH="0" baseline="0" noProof="0" dirty="0">
                <a:ln>
                  <a:noFill/>
                </a:ln>
                <a:solidFill>
                  <a:srgbClr val="333333"/>
                </a:solidFill>
                <a:effectLst/>
                <a:uLnTx/>
                <a:uFillTx/>
                <a:latin typeface="Roboto"/>
                <a:ea typeface="+mn-ea"/>
                <a:cs typeface="+mn-cs"/>
              </a:rPr>
              <a:t>e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iwa</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tekau</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mā</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iwa</a:t>
            </a:r>
            <a:endParaRPr kumimoji="0" lang="en-NZ" sz="2000" b="0" i="0" u="none" strike="noStrike" kern="1200" cap="none" spc="0" normalizeH="0" baseline="0" noProof="0" dirty="0">
              <a:ln>
                <a:noFill/>
              </a:ln>
              <a:solidFill>
                <a:srgbClr val="333333"/>
              </a:solidFill>
              <a:effectLst/>
              <a:uLnTx/>
              <a:uFillTx/>
              <a:latin typeface="Roboto"/>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NZ" sz="2000" b="0" i="0" u="none" strike="noStrike" kern="1200" cap="none" spc="0" normalizeH="0" baseline="0" noProof="0" dirty="0">
                <a:ln>
                  <a:noFill/>
                </a:ln>
                <a:solidFill>
                  <a:srgbClr val="333333"/>
                </a:solidFill>
                <a:effectLst/>
                <a:uLnTx/>
                <a:uFillTx/>
                <a:latin typeface="Roboto"/>
                <a:ea typeface="+mn-ea"/>
                <a:cs typeface="+mn-cs"/>
              </a:rPr>
              <a:t>100</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kotahi</a:t>
            </a:r>
            <a:r>
              <a:rPr kumimoji="0" lang="en-NZ" sz="2000" b="1" i="0" u="none" strike="noStrike" kern="1200" cap="none" spc="0" normalizeH="0" baseline="0" noProof="0" dirty="0">
                <a:ln>
                  <a:noFill/>
                </a:ln>
                <a:solidFill>
                  <a:srgbClr val="333333"/>
                </a:solidFill>
                <a:effectLst/>
                <a:uLnTx/>
                <a:uFillTx/>
                <a:latin typeface="Roboto"/>
                <a:ea typeface="+mn-ea"/>
                <a:cs typeface="+mn-cs"/>
              </a:rPr>
              <a:t> </a:t>
            </a:r>
            <a:r>
              <a:rPr kumimoji="0" lang="en-NZ" sz="2000" b="1" i="0" u="none" strike="noStrike" kern="1200" cap="none" spc="0" normalizeH="0" baseline="0" noProof="0" dirty="0" err="1">
                <a:ln>
                  <a:noFill/>
                </a:ln>
                <a:solidFill>
                  <a:srgbClr val="333333"/>
                </a:solidFill>
                <a:effectLst/>
                <a:uLnTx/>
                <a:uFillTx/>
                <a:latin typeface="Roboto"/>
                <a:ea typeface="+mn-ea"/>
                <a:cs typeface="+mn-cs"/>
              </a:rPr>
              <a:t>rau</a:t>
            </a:r>
            <a:br>
              <a:rPr kumimoji="0" lang="en-NZ" sz="2000" b="0" i="0" u="none" strike="noStrike" kern="1200" cap="none" spc="0" normalizeH="0" baseline="0" noProof="0" dirty="0">
                <a:ln>
                  <a:noFill/>
                </a:ln>
                <a:solidFill>
                  <a:srgbClr val="333333"/>
                </a:solidFill>
                <a:effectLst/>
                <a:uLnTx/>
                <a:uFillTx/>
                <a:latin typeface="Roboto"/>
                <a:ea typeface="+mn-ea"/>
                <a:cs typeface="+mn-cs"/>
              </a:rPr>
            </a:br>
            <a:br>
              <a:rPr kumimoji="0" lang="en-NZ" sz="1800" b="0" i="0" u="none" strike="noStrike" kern="1200" cap="none" spc="0" normalizeH="0" baseline="0" noProof="0" dirty="0">
                <a:ln>
                  <a:noFill/>
                </a:ln>
                <a:solidFill>
                  <a:srgbClr val="333333"/>
                </a:solidFill>
                <a:effectLst/>
                <a:uLnTx/>
                <a:uFillTx/>
                <a:latin typeface="Roboto"/>
                <a:ea typeface="+mn-ea"/>
                <a:cs typeface="+mn-cs"/>
              </a:rPr>
            </a:br>
            <a:br>
              <a:rPr kumimoji="0" lang="en-NZ" sz="1800" b="0" i="0" u="none" strike="noStrike" kern="1200" cap="none" spc="0" normalizeH="0" baseline="0" noProof="0" dirty="0">
                <a:ln>
                  <a:noFill/>
                </a:ln>
                <a:solidFill>
                  <a:srgbClr val="333333"/>
                </a:solidFill>
                <a:effectLst/>
                <a:uLnTx/>
                <a:uFillTx/>
                <a:latin typeface="Roboto"/>
                <a:ea typeface="+mn-ea"/>
                <a:cs typeface="+mn-cs"/>
              </a:rPr>
            </a:br>
            <a:br>
              <a:rPr kumimoji="0" lang="en-NZ" sz="1800" b="0" i="0" u="none" strike="noStrike" kern="1200" cap="none" spc="0" normalizeH="0" baseline="0" noProof="0" dirty="0">
                <a:ln>
                  <a:noFill/>
                </a:ln>
                <a:solidFill>
                  <a:srgbClr val="333333"/>
                </a:solidFill>
                <a:effectLst/>
                <a:uLnTx/>
                <a:uFillTx/>
                <a:latin typeface="Roboto"/>
                <a:ea typeface="+mn-ea"/>
                <a:cs typeface="+mn-cs"/>
              </a:rPr>
            </a:br>
            <a:endParaRPr kumimoji="0" lang="en-NZ" sz="1800" b="0" i="0" u="none" strike="noStrike" kern="1200" cap="none" spc="0" normalizeH="0" baseline="0" noProof="0" dirty="0">
              <a:ln>
                <a:noFill/>
              </a:ln>
              <a:solidFill>
                <a:srgbClr val="333333"/>
              </a:solidFill>
              <a:effectLst/>
              <a:uLnTx/>
              <a:uFillTx/>
              <a:latin typeface="Roboto"/>
              <a:ea typeface="+mn-ea"/>
              <a:cs typeface="+mn-cs"/>
            </a:endParaRPr>
          </a:p>
        </p:txBody>
      </p:sp>
    </p:spTree>
    <p:extLst>
      <p:ext uri="{BB962C8B-B14F-4D97-AF65-F5344CB8AC3E}">
        <p14:creationId xmlns:p14="http://schemas.microsoft.com/office/powerpoint/2010/main" val="558950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96DE16E-9E06-446F-9367-2CA535FF45F3}"/>
              </a:ext>
            </a:extLst>
          </p:cNvPr>
          <p:cNvSpPr>
            <a:spLocks noGrp="1"/>
          </p:cNvSpPr>
          <p:nvPr>
            <p:ph type="title"/>
          </p:nvPr>
        </p:nvSpPr>
        <p:spPr>
          <a:xfrm>
            <a:off x="3045368" y="2043663"/>
            <a:ext cx="6105194" cy="2031055"/>
          </a:xfrm>
        </p:spPr>
        <p:txBody>
          <a:bodyPr vert="horz" lIns="91440" tIns="45720" rIns="91440" bIns="45720" rtlCol="0" anchor="b">
            <a:normAutofit/>
          </a:bodyPr>
          <a:lstStyle/>
          <a:p>
            <a:pPr defTabSz="914400">
              <a:lnSpc>
                <a:spcPct val="90000"/>
              </a:lnSpc>
            </a:pPr>
            <a:r>
              <a:rPr lang="en-US" sz="6000" kern="1200">
                <a:solidFill>
                  <a:srgbClr val="FFFFFF"/>
                </a:solidFill>
                <a:latin typeface="+mj-lt"/>
                <a:ea typeface="+mj-ea"/>
                <a:cs typeface="+mj-cs"/>
              </a:rPr>
              <a:t>Ko te aha te rā o tō rā whanau?</a:t>
            </a:r>
          </a:p>
        </p:txBody>
      </p:sp>
    </p:spTree>
    <p:extLst>
      <p:ext uri="{BB962C8B-B14F-4D97-AF65-F5344CB8AC3E}">
        <p14:creationId xmlns:p14="http://schemas.microsoft.com/office/powerpoint/2010/main" val="12477152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E0FC5-EB7A-4689-9BA5-53C894380D29}"/>
              </a:ext>
            </a:extLst>
          </p:cNvPr>
          <p:cNvSpPr>
            <a:spLocks noGrp="1"/>
          </p:cNvSpPr>
          <p:nvPr>
            <p:ph type="title"/>
          </p:nvPr>
        </p:nvSpPr>
        <p:spPr>
          <a:xfrm>
            <a:off x="185530" y="159027"/>
            <a:ext cx="11834192" cy="6599582"/>
          </a:xfrm>
        </p:spPr>
        <p:txBody>
          <a:bodyPr>
            <a:normAutofit/>
          </a:bodyPr>
          <a:lstStyle/>
          <a:p>
            <a:r>
              <a:rPr lang="en-NZ" dirty="0"/>
              <a:t>How to communicate the day and date…</a:t>
            </a:r>
            <a:br>
              <a:rPr lang="en-NZ" dirty="0"/>
            </a:br>
            <a:r>
              <a:rPr lang="en-NZ" dirty="0"/>
              <a:t>Your birthday day and month and year</a:t>
            </a:r>
            <a:br>
              <a:rPr lang="en-NZ" dirty="0"/>
            </a:br>
            <a:r>
              <a:rPr lang="en-NZ" dirty="0"/>
              <a:t>1900 – Kotahi mano =1000</a:t>
            </a:r>
            <a:br>
              <a:rPr lang="en-NZ" dirty="0"/>
            </a:br>
            <a:r>
              <a:rPr lang="en-NZ" dirty="0" err="1"/>
              <a:t>iwa</a:t>
            </a:r>
            <a:r>
              <a:rPr lang="en-NZ" dirty="0"/>
              <a:t> </a:t>
            </a:r>
            <a:r>
              <a:rPr lang="en-NZ" dirty="0" err="1"/>
              <a:t>rau</a:t>
            </a:r>
            <a:r>
              <a:rPr lang="en-NZ" dirty="0"/>
              <a:t> = 900</a:t>
            </a:r>
            <a:br>
              <a:rPr lang="en-NZ" dirty="0"/>
            </a:br>
            <a:r>
              <a:rPr lang="en-NZ" dirty="0"/>
              <a:t>2000 = </a:t>
            </a:r>
            <a:r>
              <a:rPr lang="en-NZ" dirty="0" err="1"/>
              <a:t>rua</a:t>
            </a:r>
            <a:r>
              <a:rPr lang="en-NZ" dirty="0"/>
              <a:t> mano </a:t>
            </a:r>
            <a:br>
              <a:rPr lang="en-NZ" dirty="0"/>
            </a:br>
            <a:r>
              <a:rPr lang="en-NZ" dirty="0" err="1"/>
              <a:t>rua</a:t>
            </a:r>
            <a:r>
              <a:rPr lang="en-NZ" dirty="0"/>
              <a:t> </a:t>
            </a:r>
            <a:r>
              <a:rPr lang="en-NZ" dirty="0" err="1"/>
              <a:t>tekau</a:t>
            </a:r>
            <a:r>
              <a:rPr lang="en-NZ" dirty="0"/>
              <a:t> = 20</a:t>
            </a:r>
            <a:br>
              <a:rPr lang="en-NZ" dirty="0"/>
            </a:br>
            <a:r>
              <a:rPr lang="en-NZ" dirty="0"/>
              <a:t>Write the day of your birthday …</a:t>
            </a:r>
            <a:br>
              <a:rPr lang="en-NZ" dirty="0"/>
            </a:br>
            <a:r>
              <a:rPr lang="en-NZ" dirty="0"/>
              <a:t>Ko </a:t>
            </a:r>
            <a:r>
              <a:rPr lang="en-NZ" dirty="0" err="1"/>
              <a:t>Rāhina</a:t>
            </a:r>
            <a:r>
              <a:rPr lang="en-NZ" dirty="0"/>
              <a:t> </a:t>
            </a:r>
            <a:r>
              <a:rPr lang="en-NZ" dirty="0" err="1"/>
              <a:t>te</a:t>
            </a:r>
            <a:r>
              <a:rPr lang="en-NZ" dirty="0"/>
              <a:t> </a:t>
            </a:r>
            <a:r>
              <a:rPr lang="en-NZ" dirty="0" err="1"/>
              <a:t>rā</a:t>
            </a:r>
            <a:r>
              <a:rPr lang="en-NZ" dirty="0"/>
              <a:t> </a:t>
            </a:r>
            <a:r>
              <a:rPr lang="en-NZ" dirty="0" err="1"/>
              <a:t>tekau</a:t>
            </a:r>
            <a:r>
              <a:rPr lang="en-NZ" dirty="0"/>
              <a:t> </a:t>
            </a:r>
            <a:r>
              <a:rPr lang="en-NZ" dirty="0" err="1"/>
              <a:t>mā</a:t>
            </a:r>
            <a:r>
              <a:rPr lang="en-NZ" dirty="0"/>
              <a:t> </a:t>
            </a:r>
            <a:r>
              <a:rPr lang="en-NZ" dirty="0" err="1"/>
              <a:t>waru</a:t>
            </a:r>
            <a:r>
              <a:rPr lang="en-NZ" dirty="0"/>
              <a:t> o </a:t>
            </a:r>
            <a:r>
              <a:rPr lang="en-NZ" dirty="0" err="1"/>
              <a:t>Pīpiri</a:t>
            </a:r>
            <a:r>
              <a:rPr lang="en-NZ" dirty="0"/>
              <a:t>, Kotahi mano </a:t>
            </a:r>
            <a:r>
              <a:rPr lang="en-NZ" dirty="0" err="1"/>
              <a:t>iwa</a:t>
            </a:r>
            <a:r>
              <a:rPr lang="en-NZ" dirty="0"/>
              <a:t> </a:t>
            </a:r>
            <a:r>
              <a:rPr lang="en-NZ" dirty="0" err="1"/>
              <a:t>rau</a:t>
            </a:r>
            <a:r>
              <a:rPr lang="en-NZ" dirty="0"/>
              <a:t> ono </a:t>
            </a:r>
            <a:r>
              <a:rPr lang="en-NZ" dirty="0" err="1"/>
              <a:t>tekau</a:t>
            </a:r>
            <a:r>
              <a:rPr lang="en-NZ" dirty="0"/>
              <a:t> </a:t>
            </a:r>
            <a:r>
              <a:rPr lang="en-NZ" dirty="0" err="1"/>
              <a:t>mā</a:t>
            </a:r>
            <a:r>
              <a:rPr lang="en-NZ" dirty="0"/>
              <a:t> </a:t>
            </a:r>
            <a:r>
              <a:rPr lang="en-NZ" dirty="0" err="1"/>
              <a:t>whitu</a:t>
            </a:r>
            <a:endParaRPr lang="en-NZ" dirty="0"/>
          </a:p>
        </p:txBody>
      </p:sp>
    </p:spTree>
    <p:extLst>
      <p:ext uri="{BB962C8B-B14F-4D97-AF65-F5344CB8AC3E}">
        <p14:creationId xmlns:p14="http://schemas.microsoft.com/office/powerpoint/2010/main" val="515284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EE8FF-2E06-47CF-A880-3BAE822DEB9B}"/>
              </a:ext>
            </a:extLst>
          </p:cNvPr>
          <p:cNvSpPr>
            <a:spLocks noGrp="1"/>
          </p:cNvSpPr>
          <p:nvPr>
            <p:ph type="title"/>
          </p:nvPr>
        </p:nvSpPr>
        <p:spPr>
          <a:xfrm>
            <a:off x="609600" y="274638"/>
            <a:ext cx="10972800" cy="6271936"/>
          </a:xfrm>
        </p:spPr>
        <p:txBody>
          <a:bodyPr>
            <a:normAutofit fontScale="90000"/>
          </a:bodyPr>
          <a:lstStyle/>
          <a:p>
            <a:r>
              <a:rPr lang="en-NZ" dirty="0"/>
              <a:t>                              13   (</a:t>
            </a:r>
            <a:r>
              <a:rPr lang="en-NZ" dirty="0" err="1"/>
              <a:t>ia</a:t>
            </a:r>
            <a:r>
              <a:rPr lang="en-NZ" dirty="0"/>
              <a:t> - 3</a:t>
            </a:r>
            <a:r>
              <a:rPr lang="en-NZ" baseline="30000" dirty="0"/>
              <a:t>rd</a:t>
            </a:r>
            <a:r>
              <a:rPr lang="en-NZ" dirty="0"/>
              <a:t> person)</a:t>
            </a:r>
            <a:br>
              <a:rPr lang="en-NZ" dirty="0"/>
            </a:br>
            <a:r>
              <a:rPr lang="en-NZ" dirty="0"/>
              <a:t>24 </a:t>
            </a:r>
            <a:br>
              <a:rPr lang="en-NZ" dirty="0"/>
            </a:br>
            <a:r>
              <a:rPr lang="en-NZ" dirty="0"/>
              <a:t>Hoani 79</a:t>
            </a:r>
            <a:br>
              <a:rPr lang="en-NZ" dirty="0"/>
            </a:br>
            <a:r>
              <a:rPr lang="en-NZ" dirty="0"/>
              <a:t>102</a:t>
            </a:r>
            <a:br>
              <a:rPr lang="en-NZ" dirty="0"/>
            </a:br>
            <a:r>
              <a:rPr lang="en-NZ" dirty="0"/>
              <a:t>                                10     (</a:t>
            </a:r>
            <a:r>
              <a:rPr lang="en-NZ" dirty="0" err="1"/>
              <a:t>ia</a:t>
            </a:r>
            <a:r>
              <a:rPr lang="en-NZ" dirty="0"/>
              <a:t> – 3</a:t>
            </a:r>
            <a:r>
              <a:rPr lang="en-NZ" baseline="30000" dirty="0"/>
              <a:t>rd</a:t>
            </a:r>
            <a:r>
              <a:rPr lang="en-NZ" dirty="0"/>
              <a:t> person)</a:t>
            </a:r>
            <a:br>
              <a:rPr lang="en-NZ" dirty="0"/>
            </a:br>
            <a:r>
              <a:rPr lang="en-NZ" dirty="0"/>
              <a:t>Write these numbers in Māori.</a:t>
            </a:r>
            <a:br>
              <a:rPr lang="en-NZ" dirty="0"/>
            </a:br>
            <a:r>
              <a:rPr lang="en-NZ" dirty="0"/>
              <a:t>Say them in Māori.</a:t>
            </a:r>
            <a:br>
              <a:rPr lang="en-NZ" dirty="0"/>
            </a:br>
            <a:r>
              <a:rPr lang="en-NZ" dirty="0"/>
              <a:t>Ask how old some one is in Māori and respond.</a:t>
            </a:r>
            <a:br>
              <a:rPr lang="en-NZ" dirty="0"/>
            </a:br>
            <a:r>
              <a:rPr lang="en-NZ" dirty="0"/>
              <a:t>Ask how many people there are and respond.</a:t>
            </a:r>
            <a:br>
              <a:rPr lang="en-NZ" dirty="0"/>
            </a:br>
            <a:endParaRPr lang="en-NZ" dirty="0"/>
          </a:p>
        </p:txBody>
      </p:sp>
    </p:spTree>
    <p:extLst>
      <p:ext uri="{BB962C8B-B14F-4D97-AF65-F5344CB8AC3E}">
        <p14:creationId xmlns:p14="http://schemas.microsoft.com/office/powerpoint/2010/main" val="2940703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1906099-7C66-492E-A2D0-F7068D908E9C}"/>
              </a:ext>
            </a:extLst>
          </p:cNvPr>
          <p:cNvSpPr>
            <a:spLocks noGrp="1"/>
          </p:cNvSpPr>
          <p:nvPr>
            <p:ph type="title"/>
          </p:nvPr>
        </p:nvSpPr>
        <p:spPr>
          <a:xfrm>
            <a:off x="2555631" y="1083212"/>
            <a:ext cx="7080738" cy="4332850"/>
          </a:xfrm>
        </p:spPr>
        <p:txBody>
          <a:bodyPr>
            <a:normAutofit/>
          </a:bodyPr>
          <a:lstStyle/>
          <a:p>
            <a:pPr>
              <a:lnSpc>
                <a:spcPct val="90000"/>
              </a:lnSpc>
            </a:pPr>
            <a:r>
              <a:rPr lang="en-NZ" sz="2400" dirty="0" err="1">
                <a:solidFill>
                  <a:schemeClr val="bg1">
                    <a:lumMod val="95000"/>
                    <a:lumOff val="5000"/>
                  </a:schemeClr>
                </a:solidFill>
              </a:rPr>
              <a:t>Ngā</a:t>
            </a:r>
            <a:r>
              <a:rPr lang="en-NZ" sz="2400" dirty="0">
                <a:solidFill>
                  <a:schemeClr val="bg1">
                    <a:lumMod val="95000"/>
                    <a:lumOff val="5000"/>
                  </a:schemeClr>
                </a:solidFill>
              </a:rPr>
              <a:t> </a:t>
            </a:r>
            <a:r>
              <a:rPr lang="en-NZ" sz="2400" dirty="0" err="1">
                <a:solidFill>
                  <a:schemeClr val="bg1">
                    <a:lumMod val="95000"/>
                    <a:lumOff val="5000"/>
                  </a:schemeClr>
                </a:solidFill>
              </a:rPr>
              <a:t>rā</a:t>
            </a:r>
            <a:r>
              <a:rPr lang="en-NZ" sz="2400" dirty="0">
                <a:solidFill>
                  <a:schemeClr val="bg1">
                    <a:lumMod val="95000"/>
                    <a:lumOff val="5000"/>
                  </a:schemeClr>
                </a:solidFill>
              </a:rPr>
              <a:t> o </a:t>
            </a:r>
            <a:r>
              <a:rPr lang="en-NZ" sz="2400" dirty="0" err="1">
                <a:solidFill>
                  <a:schemeClr val="bg1">
                    <a:lumMod val="95000"/>
                    <a:lumOff val="5000"/>
                  </a:schemeClr>
                </a:solidFill>
              </a:rPr>
              <a:t>te</a:t>
            </a:r>
            <a:r>
              <a:rPr lang="en-NZ" sz="2400" dirty="0">
                <a:solidFill>
                  <a:schemeClr val="bg1">
                    <a:lumMod val="95000"/>
                    <a:lumOff val="5000"/>
                  </a:schemeClr>
                </a:solidFill>
              </a:rPr>
              <a:t> wiki: Days of the week.</a:t>
            </a:r>
            <a:br>
              <a:rPr lang="en-NZ" sz="2400" dirty="0">
                <a:solidFill>
                  <a:schemeClr val="bg1">
                    <a:lumMod val="95000"/>
                    <a:lumOff val="5000"/>
                  </a:schemeClr>
                </a:solidFill>
              </a:rPr>
            </a:br>
            <a:r>
              <a:rPr lang="en-NZ" sz="2400" dirty="0" err="1">
                <a:solidFill>
                  <a:schemeClr val="bg1">
                    <a:lumMod val="95000"/>
                    <a:lumOff val="5000"/>
                  </a:schemeClr>
                </a:solidFill>
              </a:rPr>
              <a:t>Rāhina</a:t>
            </a:r>
            <a:br>
              <a:rPr lang="en-NZ" sz="2400" dirty="0">
                <a:solidFill>
                  <a:schemeClr val="bg1">
                    <a:lumMod val="95000"/>
                    <a:lumOff val="5000"/>
                  </a:schemeClr>
                </a:solidFill>
              </a:rPr>
            </a:br>
            <a:r>
              <a:rPr lang="en-NZ" sz="2400" dirty="0" err="1">
                <a:solidFill>
                  <a:schemeClr val="bg1">
                    <a:lumMod val="95000"/>
                    <a:lumOff val="5000"/>
                  </a:schemeClr>
                </a:solidFill>
              </a:rPr>
              <a:t>Rātu</a:t>
            </a:r>
            <a:br>
              <a:rPr lang="en-NZ" sz="2400" dirty="0">
                <a:solidFill>
                  <a:schemeClr val="bg1">
                    <a:lumMod val="95000"/>
                    <a:lumOff val="5000"/>
                  </a:schemeClr>
                </a:solidFill>
              </a:rPr>
            </a:br>
            <a:r>
              <a:rPr lang="en-NZ" sz="2400" dirty="0" err="1">
                <a:solidFill>
                  <a:schemeClr val="bg1">
                    <a:lumMod val="95000"/>
                    <a:lumOff val="5000"/>
                  </a:schemeClr>
                </a:solidFill>
              </a:rPr>
              <a:t>Raapa</a:t>
            </a:r>
            <a:br>
              <a:rPr lang="en-NZ" sz="2400" dirty="0">
                <a:solidFill>
                  <a:schemeClr val="bg1">
                    <a:lumMod val="95000"/>
                    <a:lumOff val="5000"/>
                  </a:schemeClr>
                </a:solidFill>
              </a:rPr>
            </a:br>
            <a:r>
              <a:rPr lang="en-NZ" sz="2400" dirty="0" err="1">
                <a:solidFill>
                  <a:schemeClr val="bg1">
                    <a:lumMod val="95000"/>
                    <a:lumOff val="5000"/>
                  </a:schemeClr>
                </a:solidFill>
              </a:rPr>
              <a:t>Rāpare</a:t>
            </a:r>
            <a:br>
              <a:rPr lang="en-NZ" sz="2400" dirty="0">
                <a:solidFill>
                  <a:schemeClr val="bg1">
                    <a:lumMod val="95000"/>
                    <a:lumOff val="5000"/>
                  </a:schemeClr>
                </a:solidFill>
              </a:rPr>
            </a:br>
            <a:r>
              <a:rPr lang="en-NZ" sz="2400" dirty="0" err="1">
                <a:solidFill>
                  <a:schemeClr val="bg1">
                    <a:lumMod val="95000"/>
                    <a:lumOff val="5000"/>
                  </a:schemeClr>
                </a:solidFill>
              </a:rPr>
              <a:t>Rāmere</a:t>
            </a:r>
            <a:br>
              <a:rPr lang="en-NZ" sz="2400" dirty="0">
                <a:solidFill>
                  <a:schemeClr val="bg1">
                    <a:lumMod val="95000"/>
                    <a:lumOff val="5000"/>
                  </a:schemeClr>
                </a:solidFill>
              </a:rPr>
            </a:br>
            <a:r>
              <a:rPr lang="en-NZ" sz="2400" dirty="0" err="1">
                <a:solidFill>
                  <a:schemeClr val="bg1">
                    <a:lumMod val="95000"/>
                    <a:lumOff val="5000"/>
                  </a:schemeClr>
                </a:solidFill>
              </a:rPr>
              <a:t>Rāhoroi</a:t>
            </a:r>
            <a:br>
              <a:rPr lang="en-NZ" sz="2400" dirty="0">
                <a:solidFill>
                  <a:schemeClr val="bg1">
                    <a:lumMod val="95000"/>
                    <a:lumOff val="5000"/>
                  </a:schemeClr>
                </a:solidFill>
              </a:rPr>
            </a:br>
            <a:r>
              <a:rPr lang="en-NZ" sz="2400" dirty="0" err="1">
                <a:solidFill>
                  <a:schemeClr val="bg1">
                    <a:lumMod val="95000"/>
                    <a:lumOff val="5000"/>
                  </a:schemeClr>
                </a:solidFill>
              </a:rPr>
              <a:t>Rātapu</a:t>
            </a:r>
            <a:r>
              <a:rPr lang="en-NZ" sz="2400" dirty="0">
                <a:solidFill>
                  <a:schemeClr val="bg1">
                    <a:lumMod val="95000"/>
                    <a:lumOff val="5000"/>
                  </a:schemeClr>
                </a:solidFill>
              </a:rPr>
              <a:t>, </a:t>
            </a:r>
            <a:r>
              <a:rPr lang="en-NZ" sz="2400" dirty="0" err="1">
                <a:solidFill>
                  <a:schemeClr val="bg1">
                    <a:lumMod val="95000"/>
                    <a:lumOff val="5000"/>
                  </a:schemeClr>
                </a:solidFill>
              </a:rPr>
              <a:t>Rātapu</a:t>
            </a:r>
            <a:br>
              <a:rPr lang="en-NZ" sz="2400" dirty="0">
                <a:solidFill>
                  <a:schemeClr val="bg1">
                    <a:lumMod val="95000"/>
                    <a:lumOff val="5000"/>
                  </a:schemeClr>
                </a:solidFill>
              </a:rPr>
            </a:br>
            <a:r>
              <a:rPr lang="en-NZ" sz="2400" dirty="0" err="1">
                <a:solidFill>
                  <a:schemeClr val="bg1">
                    <a:lumMod val="95000"/>
                    <a:lumOff val="5000"/>
                  </a:schemeClr>
                </a:solidFill>
              </a:rPr>
              <a:t>Anei</a:t>
            </a:r>
            <a:r>
              <a:rPr lang="en-NZ" sz="2400" dirty="0">
                <a:solidFill>
                  <a:schemeClr val="bg1">
                    <a:lumMod val="95000"/>
                    <a:lumOff val="5000"/>
                  </a:schemeClr>
                </a:solidFill>
              </a:rPr>
              <a:t> </a:t>
            </a:r>
            <a:r>
              <a:rPr lang="en-NZ" sz="2400" dirty="0" err="1">
                <a:solidFill>
                  <a:schemeClr val="bg1">
                    <a:lumMod val="95000"/>
                    <a:lumOff val="5000"/>
                  </a:schemeClr>
                </a:solidFill>
              </a:rPr>
              <a:t>ngā</a:t>
            </a:r>
            <a:r>
              <a:rPr lang="en-NZ" sz="2400" dirty="0">
                <a:solidFill>
                  <a:schemeClr val="bg1">
                    <a:lumMod val="95000"/>
                    <a:lumOff val="5000"/>
                  </a:schemeClr>
                </a:solidFill>
              </a:rPr>
              <a:t> </a:t>
            </a:r>
            <a:r>
              <a:rPr lang="en-NZ" sz="2400" dirty="0" err="1">
                <a:solidFill>
                  <a:schemeClr val="bg1">
                    <a:lumMod val="95000"/>
                    <a:lumOff val="5000"/>
                  </a:schemeClr>
                </a:solidFill>
              </a:rPr>
              <a:t>rā</a:t>
            </a:r>
            <a:r>
              <a:rPr lang="en-NZ" sz="2400" dirty="0">
                <a:solidFill>
                  <a:schemeClr val="bg1">
                    <a:lumMod val="95000"/>
                    <a:lumOff val="5000"/>
                  </a:schemeClr>
                </a:solidFill>
              </a:rPr>
              <a:t> o </a:t>
            </a:r>
            <a:r>
              <a:rPr lang="en-NZ" sz="2400" dirty="0" err="1">
                <a:solidFill>
                  <a:schemeClr val="bg1">
                    <a:lumMod val="95000"/>
                    <a:lumOff val="5000"/>
                  </a:schemeClr>
                </a:solidFill>
              </a:rPr>
              <a:t>te</a:t>
            </a:r>
            <a:r>
              <a:rPr lang="en-NZ" sz="2400" dirty="0">
                <a:solidFill>
                  <a:schemeClr val="bg1">
                    <a:lumMod val="95000"/>
                    <a:lumOff val="5000"/>
                  </a:schemeClr>
                </a:solidFill>
              </a:rPr>
              <a:t> wiki </a:t>
            </a:r>
            <a:r>
              <a:rPr lang="en-NZ" sz="2400" dirty="0" err="1">
                <a:solidFill>
                  <a:schemeClr val="bg1">
                    <a:lumMod val="95000"/>
                    <a:lumOff val="5000"/>
                  </a:schemeClr>
                </a:solidFill>
              </a:rPr>
              <a:t>nei</a:t>
            </a:r>
            <a:r>
              <a:rPr lang="en-NZ" sz="2400" dirty="0">
                <a:solidFill>
                  <a:schemeClr val="bg1">
                    <a:lumMod val="95000"/>
                    <a:lumOff val="5000"/>
                  </a:schemeClr>
                </a:solidFill>
              </a:rPr>
              <a:t> e…</a:t>
            </a:r>
            <a:br>
              <a:rPr lang="en-NZ" sz="2400" dirty="0">
                <a:solidFill>
                  <a:schemeClr val="bg1">
                    <a:lumMod val="95000"/>
                    <a:lumOff val="5000"/>
                  </a:schemeClr>
                </a:solidFill>
              </a:rPr>
            </a:br>
            <a:br>
              <a:rPr lang="en-NZ" sz="2400" dirty="0">
                <a:solidFill>
                  <a:schemeClr val="bg1">
                    <a:lumMod val="95000"/>
                    <a:lumOff val="5000"/>
                  </a:schemeClr>
                </a:solidFill>
              </a:rPr>
            </a:br>
            <a:r>
              <a:rPr lang="en-NZ" sz="2400" i="1" dirty="0">
                <a:solidFill>
                  <a:schemeClr val="bg1">
                    <a:lumMod val="95000"/>
                    <a:lumOff val="5000"/>
                  </a:schemeClr>
                </a:solidFill>
              </a:rPr>
              <a:t>Sung to the tune of the banana boat song.</a:t>
            </a:r>
            <a:br>
              <a:rPr lang="en-NZ" sz="2400" dirty="0">
                <a:solidFill>
                  <a:schemeClr val="bg1">
                    <a:lumMod val="95000"/>
                    <a:lumOff val="5000"/>
                  </a:schemeClr>
                </a:solidFill>
              </a:rPr>
            </a:br>
            <a:endParaRPr lang="en-NZ" sz="2400" dirty="0">
              <a:solidFill>
                <a:schemeClr val="bg1">
                  <a:lumMod val="95000"/>
                  <a:lumOff val="5000"/>
                </a:schemeClr>
              </a:solidFill>
            </a:endParaRPr>
          </a:p>
        </p:txBody>
      </p:sp>
    </p:spTree>
    <p:extLst>
      <p:ext uri="{BB962C8B-B14F-4D97-AF65-F5344CB8AC3E}">
        <p14:creationId xmlns:p14="http://schemas.microsoft.com/office/powerpoint/2010/main" val="3872680593"/>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072B8A-1798-45AD-8F44-13B364B60BB8}"/>
              </a:ext>
            </a:extLst>
          </p:cNvPr>
          <p:cNvSpPr>
            <a:spLocks noGrp="1"/>
          </p:cNvSpPr>
          <p:nvPr>
            <p:ph type="title"/>
          </p:nvPr>
        </p:nvSpPr>
        <p:spPr>
          <a:xfrm>
            <a:off x="742950" y="742951"/>
            <a:ext cx="3476625" cy="4962524"/>
          </a:xfrm>
        </p:spPr>
        <p:txBody>
          <a:bodyPr>
            <a:normAutofit/>
          </a:bodyPr>
          <a:lstStyle/>
          <a:p>
            <a:r>
              <a:rPr lang="en-NZ" sz="4800">
                <a:solidFill>
                  <a:srgbClr val="FFFFFF"/>
                </a:solidFill>
              </a:rPr>
              <a:t>Ngā marama o te tau; Months of the year.</a:t>
            </a:r>
          </a:p>
        </p:txBody>
      </p:sp>
      <p:pic>
        <p:nvPicPr>
          <p:cNvPr id="2050" name="Picture 2" descr="Poster to share the months of the year in Māori. Free and printable from Classroom Treasures.">
            <a:extLst>
              <a:ext uri="{FF2B5EF4-FFF2-40B4-BE49-F238E27FC236}">
                <a16:creationId xmlns:a16="http://schemas.microsoft.com/office/drawing/2014/main" id="{089A53A0-EA2B-431F-BF02-3796A4179B0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937760" y="126608"/>
            <a:ext cx="7033845" cy="6527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16768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BCE4E-086B-42EE-8F81-0993E31C295A}"/>
              </a:ext>
            </a:extLst>
          </p:cNvPr>
          <p:cNvSpPr>
            <a:spLocks noGrp="1"/>
          </p:cNvSpPr>
          <p:nvPr>
            <p:ph type="title"/>
          </p:nvPr>
        </p:nvSpPr>
        <p:spPr>
          <a:xfrm>
            <a:off x="112543" y="159027"/>
            <a:ext cx="11915334" cy="6533322"/>
          </a:xfrm>
        </p:spPr>
        <p:txBody>
          <a:bodyPr>
            <a:normAutofit fontScale="90000"/>
          </a:bodyPr>
          <a:lstStyle/>
          <a:p>
            <a:r>
              <a:rPr lang="en-NZ" dirty="0"/>
              <a:t>Ko </a:t>
            </a:r>
            <a:r>
              <a:rPr lang="en-NZ" dirty="0" err="1"/>
              <a:t>Rāhina</a:t>
            </a:r>
            <a:r>
              <a:rPr lang="en-NZ" dirty="0"/>
              <a:t> </a:t>
            </a:r>
            <a:r>
              <a:rPr lang="en-NZ" dirty="0" err="1"/>
              <a:t>te</a:t>
            </a:r>
            <a:r>
              <a:rPr lang="en-NZ" dirty="0"/>
              <a:t> </a:t>
            </a:r>
            <a:r>
              <a:rPr lang="en-NZ" dirty="0" err="1"/>
              <a:t>rā</a:t>
            </a:r>
            <a:r>
              <a:rPr lang="en-NZ" dirty="0"/>
              <a:t> </a:t>
            </a:r>
            <a:r>
              <a:rPr lang="en-NZ" dirty="0" err="1"/>
              <a:t>tuatahi</a:t>
            </a:r>
            <a:r>
              <a:rPr lang="en-NZ" dirty="0"/>
              <a:t> o </a:t>
            </a:r>
            <a:r>
              <a:rPr lang="en-NZ" dirty="0" err="1"/>
              <a:t>Hākihea</a:t>
            </a:r>
            <a:r>
              <a:rPr lang="en-NZ" dirty="0"/>
              <a:t>.</a:t>
            </a:r>
            <a:br>
              <a:rPr lang="en-NZ" dirty="0"/>
            </a:br>
            <a:r>
              <a:rPr lang="en-NZ" dirty="0"/>
              <a:t>Ko </a:t>
            </a:r>
            <a:r>
              <a:rPr lang="en-NZ" dirty="0" err="1"/>
              <a:t>Rātapu</a:t>
            </a:r>
            <a:r>
              <a:rPr lang="en-NZ" dirty="0"/>
              <a:t> </a:t>
            </a:r>
            <a:r>
              <a:rPr lang="en-NZ" dirty="0" err="1"/>
              <a:t>te</a:t>
            </a:r>
            <a:r>
              <a:rPr lang="en-NZ" dirty="0"/>
              <a:t> </a:t>
            </a:r>
            <a:r>
              <a:rPr lang="en-NZ" dirty="0" err="1"/>
              <a:t>rā</a:t>
            </a:r>
            <a:r>
              <a:rPr lang="en-NZ" dirty="0"/>
              <a:t> </a:t>
            </a:r>
            <a:r>
              <a:rPr lang="en-NZ" dirty="0" err="1"/>
              <a:t>whare</a:t>
            </a:r>
            <a:r>
              <a:rPr lang="en-NZ" dirty="0"/>
              <a:t> </a:t>
            </a:r>
            <a:r>
              <a:rPr lang="en-NZ" dirty="0" err="1"/>
              <a:t>karakia</a:t>
            </a:r>
            <a:r>
              <a:rPr lang="en-NZ" dirty="0"/>
              <a:t>.</a:t>
            </a:r>
            <a:br>
              <a:rPr lang="en-NZ" dirty="0"/>
            </a:br>
            <a:r>
              <a:rPr lang="en-NZ" dirty="0"/>
              <a:t>Ko </a:t>
            </a:r>
            <a:r>
              <a:rPr lang="en-NZ" dirty="0" err="1"/>
              <a:t>Raapa</a:t>
            </a:r>
            <a:r>
              <a:rPr lang="en-NZ" dirty="0"/>
              <a:t> </a:t>
            </a:r>
            <a:r>
              <a:rPr lang="en-NZ" dirty="0" err="1"/>
              <a:t>te</a:t>
            </a:r>
            <a:r>
              <a:rPr lang="en-NZ" dirty="0"/>
              <a:t> </a:t>
            </a:r>
            <a:r>
              <a:rPr lang="en-NZ" dirty="0" err="1"/>
              <a:t>rā</a:t>
            </a:r>
            <a:r>
              <a:rPr lang="en-NZ" dirty="0"/>
              <a:t> </a:t>
            </a:r>
            <a:r>
              <a:rPr lang="en-NZ" dirty="0" err="1"/>
              <a:t>toru</a:t>
            </a:r>
            <a:r>
              <a:rPr lang="en-NZ" dirty="0"/>
              <a:t> </a:t>
            </a:r>
            <a:r>
              <a:rPr lang="en-NZ" dirty="0" err="1"/>
              <a:t>tekau</a:t>
            </a:r>
            <a:r>
              <a:rPr lang="en-NZ" dirty="0"/>
              <a:t> </a:t>
            </a:r>
            <a:r>
              <a:rPr lang="en-NZ" dirty="0" err="1"/>
              <a:t>mā</a:t>
            </a:r>
            <a:r>
              <a:rPr lang="en-NZ" dirty="0"/>
              <a:t> </a:t>
            </a:r>
            <a:r>
              <a:rPr lang="en-NZ" dirty="0" err="1"/>
              <a:t>rua</a:t>
            </a:r>
            <a:r>
              <a:rPr lang="en-NZ" dirty="0"/>
              <a:t> o </a:t>
            </a:r>
            <a:r>
              <a:rPr lang="en-NZ" dirty="0" err="1"/>
              <a:t>Paengawhāwhā</a:t>
            </a:r>
            <a:br>
              <a:rPr lang="en-NZ" dirty="0"/>
            </a:br>
            <a:r>
              <a:rPr lang="en-NZ" dirty="0"/>
              <a:t>Ko </a:t>
            </a:r>
            <a:r>
              <a:rPr lang="en-NZ" dirty="0" err="1"/>
              <a:t>Rāmere</a:t>
            </a:r>
            <a:r>
              <a:rPr lang="en-NZ" dirty="0"/>
              <a:t> </a:t>
            </a:r>
            <a:r>
              <a:rPr lang="en-NZ" dirty="0" err="1"/>
              <a:t>te</a:t>
            </a:r>
            <a:r>
              <a:rPr lang="en-NZ" dirty="0"/>
              <a:t> </a:t>
            </a:r>
            <a:r>
              <a:rPr lang="en-NZ" dirty="0" err="1"/>
              <a:t>rā</a:t>
            </a:r>
            <a:r>
              <a:rPr lang="en-NZ" dirty="0"/>
              <a:t> </a:t>
            </a:r>
            <a:r>
              <a:rPr lang="en-NZ" dirty="0" err="1"/>
              <a:t>tekau</a:t>
            </a:r>
            <a:r>
              <a:rPr lang="en-NZ" dirty="0"/>
              <a:t> </a:t>
            </a:r>
            <a:r>
              <a:rPr lang="en-NZ" dirty="0" err="1"/>
              <a:t>mā</a:t>
            </a:r>
            <a:r>
              <a:rPr lang="en-NZ" dirty="0"/>
              <a:t> </a:t>
            </a:r>
            <a:r>
              <a:rPr lang="en-NZ" dirty="0" err="1"/>
              <a:t>toru</a:t>
            </a:r>
            <a:r>
              <a:rPr lang="en-NZ" dirty="0"/>
              <a:t> o …</a:t>
            </a:r>
            <a:br>
              <a:rPr lang="en-NZ" dirty="0"/>
            </a:br>
            <a:r>
              <a:rPr lang="en-NZ" dirty="0"/>
              <a:t>Ko </a:t>
            </a:r>
            <a:r>
              <a:rPr lang="en-NZ" dirty="0" err="1"/>
              <a:t>Rāhoroi</a:t>
            </a:r>
            <a:r>
              <a:rPr lang="en-NZ" dirty="0"/>
              <a:t> </a:t>
            </a:r>
            <a:r>
              <a:rPr lang="en-NZ" dirty="0" err="1"/>
              <a:t>te</a:t>
            </a:r>
            <a:r>
              <a:rPr lang="en-NZ" dirty="0"/>
              <a:t> </a:t>
            </a:r>
            <a:r>
              <a:rPr lang="en-NZ" dirty="0" err="1"/>
              <a:t>rā</a:t>
            </a:r>
            <a:r>
              <a:rPr lang="en-NZ" dirty="0"/>
              <a:t> </a:t>
            </a:r>
            <a:r>
              <a:rPr lang="en-NZ" dirty="0" err="1"/>
              <a:t>tuarua</a:t>
            </a:r>
            <a:r>
              <a:rPr lang="en-NZ" dirty="0"/>
              <a:t> o </a:t>
            </a:r>
            <a:r>
              <a:rPr lang="en-NZ" dirty="0" err="1"/>
              <a:t>Pipiri</a:t>
            </a:r>
            <a:r>
              <a:rPr lang="en-NZ" dirty="0"/>
              <a:t>.</a:t>
            </a:r>
            <a:br>
              <a:rPr lang="en-NZ" dirty="0"/>
            </a:br>
            <a:r>
              <a:rPr lang="en-NZ" dirty="0"/>
              <a:t>Ko </a:t>
            </a:r>
            <a:r>
              <a:rPr lang="en-NZ" dirty="0" err="1"/>
              <a:t>Rāhina</a:t>
            </a:r>
            <a:r>
              <a:rPr lang="en-NZ" dirty="0"/>
              <a:t> </a:t>
            </a:r>
            <a:r>
              <a:rPr lang="en-NZ" dirty="0" err="1"/>
              <a:t>te</a:t>
            </a:r>
            <a:r>
              <a:rPr lang="en-NZ" dirty="0"/>
              <a:t> </a:t>
            </a:r>
            <a:r>
              <a:rPr lang="en-NZ" dirty="0" err="1"/>
              <a:t>pō</a:t>
            </a:r>
            <a:r>
              <a:rPr lang="en-NZ" dirty="0"/>
              <a:t> </a:t>
            </a:r>
            <a:r>
              <a:rPr lang="en-NZ" dirty="0" err="1"/>
              <a:t>tekau</a:t>
            </a:r>
            <a:r>
              <a:rPr lang="en-NZ" dirty="0"/>
              <a:t> </a:t>
            </a:r>
            <a:r>
              <a:rPr lang="en-NZ" dirty="0" err="1"/>
              <a:t>mā</a:t>
            </a:r>
            <a:r>
              <a:rPr lang="en-NZ" dirty="0"/>
              <a:t> </a:t>
            </a:r>
            <a:r>
              <a:rPr lang="en-NZ" dirty="0" err="1"/>
              <a:t>tahi</a:t>
            </a:r>
            <a:r>
              <a:rPr lang="en-NZ" dirty="0"/>
              <a:t> o </a:t>
            </a:r>
            <a:r>
              <a:rPr lang="en-NZ" dirty="0" err="1"/>
              <a:t>Haratua</a:t>
            </a:r>
            <a:r>
              <a:rPr lang="en-NZ" dirty="0"/>
              <a:t>.</a:t>
            </a:r>
            <a:br>
              <a:rPr lang="en-NZ" dirty="0"/>
            </a:br>
            <a:br>
              <a:rPr lang="en-NZ" dirty="0"/>
            </a:br>
            <a:r>
              <a:rPr lang="en-NZ" i="1" dirty="0">
                <a:latin typeface="Batang" panose="02030600000101010101" pitchFamily="18" charset="-127"/>
                <a:ea typeface="Batang" panose="02030600000101010101" pitchFamily="18" charset="-127"/>
              </a:rPr>
              <a:t>Ko </a:t>
            </a:r>
            <a:r>
              <a:rPr lang="en-NZ" i="1" dirty="0" err="1">
                <a:latin typeface="Batang" panose="02030600000101010101" pitchFamily="18" charset="-127"/>
                <a:ea typeface="Batang" panose="02030600000101010101" pitchFamily="18" charset="-127"/>
              </a:rPr>
              <a:t>te</a:t>
            </a:r>
            <a:r>
              <a:rPr lang="en-NZ" i="1" dirty="0">
                <a:latin typeface="Batang" panose="02030600000101010101" pitchFamily="18" charset="-127"/>
                <a:ea typeface="Batang" panose="02030600000101010101" pitchFamily="18" charset="-127"/>
              </a:rPr>
              <a:t> aha </a:t>
            </a:r>
            <a:r>
              <a:rPr lang="en-NZ" i="1" dirty="0" err="1">
                <a:latin typeface="Batang" panose="02030600000101010101" pitchFamily="18" charset="-127"/>
                <a:ea typeface="Batang" panose="02030600000101010101" pitchFamily="18" charset="-127"/>
              </a:rPr>
              <a:t>te</a:t>
            </a:r>
            <a:r>
              <a:rPr lang="en-NZ" i="1" dirty="0">
                <a:latin typeface="Batang" panose="02030600000101010101" pitchFamily="18" charset="-127"/>
                <a:ea typeface="Batang" panose="02030600000101010101" pitchFamily="18" charset="-127"/>
              </a:rPr>
              <a:t> </a:t>
            </a:r>
            <a:r>
              <a:rPr lang="en-NZ" i="1" dirty="0" err="1">
                <a:latin typeface="Batang" panose="02030600000101010101" pitchFamily="18" charset="-127"/>
                <a:ea typeface="Batang" panose="02030600000101010101" pitchFamily="18" charset="-127"/>
              </a:rPr>
              <a:t>rā</a:t>
            </a:r>
            <a:r>
              <a:rPr lang="en-NZ" i="1" dirty="0">
                <a:latin typeface="Batang" panose="02030600000101010101" pitchFamily="18" charset="-127"/>
                <a:ea typeface="Batang" panose="02030600000101010101" pitchFamily="18" charset="-127"/>
              </a:rPr>
              <a:t> o </a:t>
            </a:r>
            <a:r>
              <a:rPr lang="en-NZ" i="1" dirty="0" err="1">
                <a:latin typeface="Batang" panose="02030600000101010101" pitchFamily="18" charset="-127"/>
                <a:ea typeface="Batang" panose="02030600000101010101" pitchFamily="18" charset="-127"/>
              </a:rPr>
              <a:t>tō</a:t>
            </a:r>
            <a:r>
              <a:rPr lang="en-NZ" i="1" dirty="0">
                <a:latin typeface="Batang" panose="02030600000101010101" pitchFamily="18" charset="-127"/>
                <a:ea typeface="Batang" panose="02030600000101010101" pitchFamily="18" charset="-127"/>
              </a:rPr>
              <a:t> </a:t>
            </a:r>
            <a:r>
              <a:rPr lang="en-NZ" i="1" dirty="0" err="1">
                <a:latin typeface="Batang" panose="02030600000101010101" pitchFamily="18" charset="-127"/>
                <a:ea typeface="Batang" panose="02030600000101010101" pitchFamily="18" charset="-127"/>
              </a:rPr>
              <a:t>rā</a:t>
            </a:r>
            <a:r>
              <a:rPr lang="en-NZ" i="1" dirty="0">
                <a:latin typeface="Batang" panose="02030600000101010101" pitchFamily="18" charset="-127"/>
                <a:ea typeface="Batang" panose="02030600000101010101" pitchFamily="18" charset="-127"/>
              </a:rPr>
              <a:t> whanau?</a:t>
            </a:r>
            <a:br>
              <a:rPr lang="en-NZ" i="1" dirty="0">
                <a:latin typeface="Batang" panose="02030600000101010101" pitchFamily="18" charset="-127"/>
                <a:ea typeface="Batang" panose="02030600000101010101" pitchFamily="18" charset="-127"/>
              </a:rPr>
            </a:br>
            <a:r>
              <a:rPr lang="en-NZ" i="1" dirty="0">
                <a:latin typeface="Batang" panose="02030600000101010101" pitchFamily="18" charset="-127"/>
                <a:ea typeface="Batang" panose="02030600000101010101" pitchFamily="18" charset="-127"/>
              </a:rPr>
              <a:t>What day is your birthday?</a:t>
            </a:r>
            <a:br>
              <a:rPr lang="en-NZ" dirty="0"/>
            </a:br>
            <a:endParaRPr lang="en-NZ" dirty="0"/>
          </a:p>
        </p:txBody>
      </p:sp>
    </p:spTree>
    <p:extLst>
      <p:ext uri="{BB962C8B-B14F-4D97-AF65-F5344CB8AC3E}">
        <p14:creationId xmlns:p14="http://schemas.microsoft.com/office/powerpoint/2010/main" val="1998372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92169-8866-47DA-BD98-86C547C990E7}"/>
              </a:ext>
            </a:extLst>
          </p:cNvPr>
          <p:cNvSpPr>
            <a:spLocks noGrp="1"/>
          </p:cNvSpPr>
          <p:nvPr>
            <p:ph type="ctrTitle"/>
          </p:nvPr>
        </p:nvSpPr>
        <p:spPr>
          <a:xfrm>
            <a:off x="1524000" y="1122362"/>
            <a:ext cx="9144000" cy="4549567"/>
          </a:xfrm>
        </p:spPr>
        <p:txBody>
          <a:bodyPr>
            <a:normAutofit/>
          </a:bodyPr>
          <a:lstStyle/>
          <a:p>
            <a:r>
              <a:rPr lang="en-NZ" sz="3600" dirty="0">
                <a:latin typeface="Arial Nova" panose="020B0504020202020204" pitchFamily="34" charset="0"/>
              </a:rPr>
              <a:t>He </a:t>
            </a:r>
            <a:r>
              <a:rPr lang="en-NZ" sz="3600" dirty="0" err="1">
                <a:latin typeface="Arial Nova" panose="020B0504020202020204" pitchFamily="34" charset="0"/>
              </a:rPr>
              <a:t>hōnore</a:t>
            </a:r>
            <a:r>
              <a:rPr lang="en-NZ" sz="3600" dirty="0">
                <a:latin typeface="Arial Nova" panose="020B0504020202020204" pitchFamily="34" charset="0"/>
              </a:rPr>
              <a:t>, he </a:t>
            </a:r>
            <a:r>
              <a:rPr lang="en-NZ" sz="3600" dirty="0" err="1">
                <a:latin typeface="Arial Nova" panose="020B0504020202020204" pitchFamily="34" charset="0"/>
              </a:rPr>
              <a:t>korōria</a:t>
            </a:r>
            <a:r>
              <a:rPr lang="en-NZ" sz="3600" dirty="0">
                <a:latin typeface="Arial Nova" panose="020B0504020202020204" pitchFamily="34" charset="0"/>
              </a:rPr>
              <a:t> </a:t>
            </a:r>
            <a:r>
              <a:rPr lang="en-NZ" sz="3600" dirty="0" err="1">
                <a:latin typeface="Arial Nova" panose="020B0504020202020204" pitchFamily="34" charset="0"/>
              </a:rPr>
              <a:t>ki</a:t>
            </a:r>
            <a:r>
              <a:rPr lang="en-NZ" sz="3600" dirty="0">
                <a:latin typeface="Arial Nova" panose="020B0504020202020204" pitchFamily="34" charset="0"/>
              </a:rPr>
              <a:t> </a:t>
            </a:r>
            <a:r>
              <a:rPr lang="en-NZ" sz="3600" dirty="0" err="1">
                <a:latin typeface="Arial Nova" panose="020B0504020202020204" pitchFamily="34" charset="0"/>
              </a:rPr>
              <a:t>te</a:t>
            </a:r>
            <a:r>
              <a:rPr lang="en-NZ" sz="3600" dirty="0">
                <a:latin typeface="Arial Nova" panose="020B0504020202020204" pitchFamily="34" charset="0"/>
              </a:rPr>
              <a:t> Atua</a:t>
            </a:r>
            <a:br>
              <a:rPr lang="en-NZ" sz="3600" dirty="0">
                <a:latin typeface="Arial Nova" panose="020B0504020202020204" pitchFamily="34" charset="0"/>
              </a:rPr>
            </a:br>
            <a:r>
              <a:rPr lang="en-NZ" sz="3600" dirty="0">
                <a:latin typeface="Arial Nova" panose="020B0504020202020204" pitchFamily="34" charset="0"/>
              </a:rPr>
              <a:t>He </a:t>
            </a:r>
            <a:r>
              <a:rPr lang="en-NZ" sz="3600" dirty="0" err="1">
                <a:latin typeface="Arial Nova" panose="020B0504020202020204" pitchFamily="34" charset="0"/>
              </a:rPr>
              <a:t>maungārongo</a:t>
            </a:r>
            <a:r>
              <a:rPr lang="en-NZ" sz="3600" dirty="0">
                <a:latin typeface="Arial Nova" panose="020B0504020202020204" pitchFamily="34" charset="0"/>
              </a:rPr>
              <a:t> </a:t>
            </a:r>
            <a:r>
              <a:rPr lang="en-NZ" sz="3600" dirty="0" err="1">
                <a:latin typeface="Arial Nova" panose="020B0504020202020204" pitchFamily="34" charset="0"/>
              </a:rPr>
              <a:t>ki</a:t>
            </a:r>
            <a:r>
              <a:rPr lang="en-NZ" sz="3600" dirty="0">
                <a:latin typeface="Arial Nova" panose="020B0504020202020204" pitchFamily="34" charset="0"/>
              </a:rPr>
              <a:t> </a:t>
            </a:r>
            <a:r>
              <a:rPr lang="en-NZ" sz="3600" dirty="0" err="1">
                <a:latin typeface="Arial Nova" panose="020B0504020202020204" pitchFamily="34" charset="0"/>
              </a:rPr>
              <a:t>te</a:t>
            </a:r>
            <a:r>
              <a:rPr lang="en-NZ" sz="3600" dirty="0">
                <a:latin typeface="Arial Nova" panose="020B0504020202020204" pitchFamily="34" charset="0"/>
              </a:rPr>
              <a:t> whenua</a:t>
            </a:r>
            <a:br>
              <a:rPr lang="en-NZ" sz="3600" dirty="0">
                <a:latin typeface="Arial Nova" panose="020B0504020202020204" pitchFamily="34" charset="0"/>
              </a:rPr>
            </a:br>
            <a:r>
              <a:rPr lang="en-NZ" sz="3600" dirty="0">
                <a:latin typeface="Arial Nova" panose="020B0504020202020204" pitchFamily="34" charset="0"/>
              </a:rPr>
              <a:t>He </a:t>
            </a:r>
            <a:r>
              <a:rPr lang="en-NZ" sz="3600" dirty="0" err="1">
                <a:latin typeface="Arial Nova" panose="020B0504020202020204" pitchFamily="34" charset="0"/>
              </a:rPr>
              <a:t>whakaaro</a:t>
            </a:r>
            <a:r>
              <a:rPr lang="en-NZ" sz="3600" dirty="0">
                <a:latin typeface="Arial Nova" panose="020B0504020202020204" pitchFamily="34" charset="0"/>
              </a:rPr>
              <a:t> </a:t>
            </a:r>
            <a:r>
              <a:rPr lang="en-NZ" sz="3600" dirty="0" err="1">
                <a:latin typeface="Arial Nova" panose="020B0504020202020204" pitchFamily="34" charset="0"/>
              </a:rPr>
              <a:t>pai</a:t>
            </a:r>
            <a:r>
              <a:rPr lang="en-NZ" sz="3600" dirty="0">
                <a:latin typeface="Arial Nova" panose="020B0504020202020204" pitchFamily="34" charset="0"/>
              </a:rPr>
              <a:t> </a:t>
            </a:r>
            <a:r>
              <a:rPr lang="en-NZ" sz="3600" dirty="0" err="1">
                <a:latin typeface="Arial Nova" panose="020B0504020202020204" pitchFamily="34" charset="0"/>
              </a:rPr>
              <a:t>ki</a:t>
            </a:r>
            <a:r>
              <a:rPr lang="en-NZ" sz="3600" dirty="0">
                <a:latin typeface="Arial Nova" panose="020B0504020202020204" pitchFamily="34" charset="0"/>
              </a:rPr>
              <a:t> </a:t>
            </a:r>
            <a:r>
              <a:rPr lang="en-NZ" sz="3600" dirty="0" err="1">
                <a:latin typeface="Arial Nova" panose="020B0504020202020204" pitchFamily="34" charset="0"/>
              </a:rPr>
              <a:t>ngā</a:t>
            </a:r>
            <a:r>
              <a:rPr lang="en-NZ" sz="3600" dirty="0">
                <a:latin typeface="Arial Nova" panose="020B0504020202020204" pitchFamily="34" charset="0"/>
              </a:rPr>
              <a:t> </a:t>
            </a:r>
            <a:r>
              <a:rPr lang="en-NZ" sz="3600" dirty="0" err="1">
                <a:latin typeface="Arial Nova" panose="020B0504020202020204" pitchFamily="34" charset="0"/>
              </a:rPr>
              <a:t>tāngata</a:t>
            </a:r>
            <a:r>
              <a:rPr lang="en-NZ" sz="3600" dirty="0">
                <a:latin typeface="Arial Nova" panose="020B0504020202020204" pitchFamily="34" charset="0"/>
              </a:rPr>
              <a:t> </a:t>
            </a:r>
            <a:r>
              <a:rPr lang="en-NZ" sz="3600" dirty="0" err="1">
                <a:latin typeface="Arial Nova" panose="020B0504020202020204" pitchFamily="34" charset="0"/>
              </a:rPr>
              <a:t>katoa</a:t>
            </a:r>
            <a:br>
              <a:rPr lang="en-NZ" sz="3600" dirty="0">
                <a:latin typeface="Arial Nova" panose="020B0504020202020204" pitchFamily="34" charset="0"/>
              </a:rPr>
            </a:br>
            <a:r>
              <a:rPr lang="en-NZ" sz="3600" dirty="0" err="1">
                <a:latin typeface="Arial Nova" panose="020B0504020202020204" pitchFamily="34" charset="0"/>
              </a:rPr>
              <a:t>Hangā</a:t>
            </a:r>
            <a:r>
              <a:rPr lang="en-NZ" sz="3600" dirty="0">
                <a:latin typeface="Arial Nova" panose="020B0504020202020204" pitchFamily="34" charset="0"/>
              </a:rPr>
              <a:t> e </a:t>
            </a:r>
            <a:r>
              <a:rPr lang="en-NZ" sz="3600" dirty="0" err="1">
                <a:latin typeface="Arial Nova" panose="020B0504020202020204" pitchFamily="34" charset="0"/>
              </a:rPr>
              <a:t>te</a:t>
            </a:r>
            <a:r>
              <a:rPr lang="en-NZ" sz="3600" dirty="0">
                <a:latin typeface="Arial Nova" panose="020B0504020202020204" pitchFamily="34" charset="0"/>
              </a:rPr>
              <a:t> Atua he </a:t>
            </a:r>
            <a:r>
              <a:rPr lang="en-NZ" sz="3600" dirty="0" err="1">
                <a:latin typeface="Arial Nova" panose="020B0504020202020204" pitchFamily="34" charset="0"/>
              </a:rPr>
              <a:t>ngākau</a:t>
            </a:r>
            <a:r>
              <a:rPr lang="en-NZ" sz="3600" dirty="0">
                <a:latin typeface="Arial Nova" panose="020B0504020202020204" pitchFamily="34" charset="0"/>
              </a:rPr>
              <a:t> </a:t>
            </a:r>
            <a:r>
              <a:rPr lang="en-NZ" sz="3600" dirty="0" err="1">
                <a:latin typeface="Arial Nova" panose="020B0504020202020204" pitchFamily="34" charset="0"/>
              </a:rPr>
              <a:t>hou</a:t>
            </a:r>
            <a:br>
              <a:rPr lang="en-NZ" sz="3600" dirty="0">
                <a:latin typeface="Arial Nova" panose="020B0504020202020204" pitchFamily="34" charset="0"/>
              </a:rPr>
            </a:br>
            <a:r>
              <a:rPr lang="en-NZ" sz="3600" dirty="0">
                <a:latin typeface="Arial Nova" panose="020B0504020202020204" pitchFamily="34" charset="0"/>
              </a:rPr>
              <a:t>Ki roto, </a:t>
            </a:r>
            <a:r>
              <a:rPr lang="en-NZ" sz="3600" dirty="0" err="1">
                <a:latin typeface="Arial Nova" panose="020B0504020202020204" pitchFamily="34" charset="0"/>
              </a:rPr>
              <a:t>ki</a:t>
            </a:r>
            <a:r>
              <a:rPr lang="en-NZ" sz="3600" dirty="0">
                <a:latin typeface="Arial Nova" panose="020B0504020202020204" pitchFamily="34" charset="0"/>
              </a:rPr>
              <a:t> </a:t>
            </a:r>
            <a:r>
              <a:rPr lang="en-NZ" sz="3600" dirty="0" err="1">
                <a:latin typeface="Arial Nova" panose="020B0504020202020204" pitchFamily="34" charset="0"/>
              </a:rPr>
              <a:t>tēnā</a:t>
            </a:r>
            <a:r>
              <a:rPr lang="en-NZ" sz="3600" dirty="0">
                <a:latin typeface="Arial Nova" panose="020B0504020202020204" pitchFamily="34" charset="0"/>
              </a:rPr>
              <a:t>, </a:t>
            </a:r>
            <a:r>
              <a:rPr lang="en-NZ" sz="3600" dirty="0" err="1">
                <a:latin typeface="Arial Nova" panose="020B0504020202020204" pitchFamily="34" charset="0"/>
              </a:rPr>
              <a:t>ki</a:t>
            </a:r>
            <a:r>
              <a:rPr lang="en-NZ" sz="3600" dirty="0">
                <a:latin typeface="Arial Nova" panose="020B0504020202020204" pitchFamily="34" charset="0"/>
              </a:rPr>
              <a:t> </a:t>
            </a:r>
            <a:r>
              <a:rPr lang="en-NZ" sz="3600" dirty="0" err="1">
                <a:latin typeface="Arial Nova" panose="020B0504020202020204" pitchFamily="34" charset="0"/>
              </a:rPr>
              <a:t>tēnā</a:t>
            </a:r>
            <a:r>
              <a:rPr lang="en-NZ" sz="3600" dirty="0">
                <a:latin typeface="Arial Nova" panose="020B0504020202020204" pitchFamily="34" charset="0"/>
              </a:rPr>
              <a:t> o </a:t>
            </a:r>
            <a:r>
              <a:rPr lang="en-NZ" sz="3600" dirty="0" err="1">
                <a:latin typeface="Arial Nova" panose="020B0504020202020204" pitchFamily="34" charset="0"/>
              </a:rPr>
              <a:t>mātou</a:t>
            </a:r>
            <a:br>
              <a:rPr lang="en-NZ" sz="3600" dirty="0">
                <a:latin typeface="Arial Nova" panose="020B0504020202020204" pitchFamily="34" charset="0"/>
              </a:rPr>
            </a:br>
            <a:r>
              <a:rPr lang="en-NZ" sz="3600" dirty="0" err="1">
                <a:latin typeface="Arial Nova" panose="020B0504020202020204" pitchFamily="34" charset="0"/>
              </a:rPr>
              <a:t>Whakatōngia</a:t>
            </a:r>
            <a:r>
              <a:rPr lang="en-NZ" sz="3600" dirty="0">
                <a:latin typeface="Arial Nova" panose="020B0504020202020204" pitchFamily="34" charset="0"/>
              </a:rPr>
              <a:t> </a:t>
            </a:r>
            <a:r>
              <a:rPr lang="en-NZ" sz="3600" dirty="0" err="1">
                <a:latin typeface="Arial Nova" panose="020B0504020202020204" pitchFamily="34" charset="0"/>
              </a:rPr>
              <a:t>tō</a:t>
            </a:r>
            <a:r>
              <a:rPr lang="en-NZ" sz="3600" dirty="0">
                <a:latin typeface="Arial Nova" panose="020B0504020202020204" pitchFamily="34" charset="0"/>
              </a:rPr>
              <a:t> </a:t>
            </a:r>
            <a:r>
              <a:rPr lang="en-NZ" sz="3600" dirty="0" err="1">
                <a:latin typeface="Arial Nova" panose="020B0504020202020204" pitchFamily="34" charset="0"/>
              </a:rPr>
              <a:t>wairua</a:t>
            </a:r>
            <a:r>
              <a:rPr lang="en-NZ" sz="3600" dirty="0">
                <a:latin typeface="Arial Nova" panose="020B0504020202020204" pitchFamily="34" charset="0"/>
              </a:rPr>
              <a:t> </a:t>
            </a:r>
            <a:r>
              <a:rPr lang="en-NZ" sz="3600" dirty="0" err="1">
                <a:latin typeface="Arial Nova" panose="020B0504020202020204" pitchFamily="34" charset="0"/>
              </a:rPr>
              <a:t>tapu</a:t>
            </a:r>
            <a:br>
              <a:rPr lang="en-NZ" sz="3600" dirty="0">
                <a:latin typeface="Arial Nova" panose="020B0504020202020204" pitchFamily="34" charset="0"/>
              </a:rPr>
            </a:br>
            <a:r>
              <a:rPr lang="en-NZ" sz="3600" dirty="0" err="1">
                <a:latin typeface="Arial Nova" panose="020B0504020202020204" pitchFamily="34" charset="0"/>
              </a:rPr>
              <a:t>Hei</a:t>
            </a:r>
            <a:r>
              <a:rPr lang="en-NZ" sz="3600" dirty="0">
                <a:latin typeface="Arial Nova" panose="020B0504020202020204" pitchFamily="34" charset="0"/>
              </a:rPr>
              <a:t> </a:t>
            </a:r>
            <a:r>
              <a:rPr lang="en-NZ" sz="3600" dirty="0" err="1">
                <a:latin typeface="Arial Nova" panose="020B0504020202020204" pitchFamily="34" charset="0"/>
              </a:rPr>
              <a:t>awhina</a:t>
            </a:r>
            <a:r>
              <a:rPr lang="en-NZ" sz="3600" dirty="0">
                <a:latin typeface="Arial Nova" panose="020B0504020202020204" pitchFamily="34" charset="0"/>
              </a:rPr>
              <a:t>, </a:t>
            </a:r>
            <a:r>
              <a:rPr lang="en-NZ" sz="3600" dirty="0" err="1">
                <a:latin typeface="Arial Nova" panose="020B0504020202020204" pitchFamily="34" charset="0"/>
              </a:rPr>
              <a:t>hei</a:t>
            </a:r>
            <a:r>
              <a:rPr lang="en-NZ" sz="3600" dirty="0">
                <a:latin typeface="Arial Nova" panose="020B0504020202020204" pitchFamily="34" charset="0"/>
              </a:rPr>
              <a:t> </a:t>
            </a:r>
            <a:r>
              <a:rPr lang="en-NZ" sz="3600" dirty="0" err="1">
                <a:latin typeface="Arial Nova" panose="020B0504020202020204" pitchFamily="34" charset="0"/>
              </a:rPr>
              <a:t>tohutohu</a:t>
            </a:r>
            <a:r>
              <a:rPr lang="en-NZ" sz="3600" dirty="0">
                <a:latin typeface="Arial Nova" panose="020B0504020202020204" pitchFamily="34" charset="0"/>
              </a:rPr>
              <a:t> </a:t>
            </a:r>
            <a:r>
              <a:rPr lang="en-NZ" sz="3600" dirty="0" err="1">
                <a:latin typeface="Arial Nova" panose="020B0504020202020204" pitchFamily="34" charset="0"/>
              </a:rPr>
              <a:t>i</a:t>
            </a:r>
            <a:r>
              <a:rPr lang="en-NZ" sz="3600" dirty="0">
                <a:latin typeface="Arial Nova" panose="020B0504020202020204" pitchFamily="34" charset="0"/>
              </a:rPr>
              <a:t> ā </a:t>
            </a:r>
            <a:r>
              <a:rPr lang="en-NZ" sz="3600" dirty="0" err="1">
                <a:latin typeface="Arial Nova" panose="020B0504020202020204" pitchFamily="34" charset="0"/>
              </a:rPr>
              <a:t>mātou</a:t>
            </a:r>
            <a:br>
              <a:rPr lang="en-NZ" sz="3600" dirty="0">
                <a:latin typeface="Arial Nova" panose="020B0504020202020204" pitchFamily="34" charset="0"/>
              </a:rPr>
            </a:br>
            <a:r>
              <a:rPr lang="en-NZ" sz="3600" dirty="0" err="1">
                <a:latin typeface="Arial Nova" panose="020B0504020202020204" pitchFamily="34" charset="0"/>
              </a:rPr>
              <a:t>hei</a:t>
            </a:r>
            <a:r>
              <a:rPr lang="en-NZ" sz="3600" dirty="0">
                <a:latin typeface="Arial Nova" panose="020B0504020202020204" pitchFamily="34" charset="0"/>
              </a:rPr>
              <a:t> </a:t>
            </a:r>
            <a:r>
              <a:rPr lang="en-NZ" sz="3600" dirty="0" err="1">
                <a:latin typeface="Arial Nova" panose="020B0504020202020204" pitchFamily="34" charset="0"/>
              </a:rPr>
              <a:t>ako</a:t>
            </a:r>
            <a:r>
              <a:rPr lang="en-NZ" sz="3600" dirty="0">
                <a:latin typeface="Arial Nova" panose="020B0504020202020204" pitchFamily="34" charset="0"/>
              </a:rPr>
              <a:t> </a:t>
            </a:r>
            <a:r>
              <a:rPr lang="en-NZ" sz="3600" dirty="0" err="1">
                <a:latin typeface="Arial Nova" panose="020B0504020202020204" pitchFamily="34" charset="0"/>
              </a:rPr>
              <a:t>hoki</a:t>
            </a:r>
            <a:r>
              <a:rPr lang="en-NZ" sz="3600" dirty="0">
                <a:latin typeface="Arial Nova" panose="020B0504020202020204" pitchFamily="34" charset="0"/>
              </a:rPr>
              <a:t> </a:t>
            </a:r>
            <a:r>
              <a:rPr lang="en-NZ" sz="3600" dirty="0" err="1">
                <a:latin typeface="Arial Nova" panose="020B0504020202020204" pitchFamily="34" charset="0"/>
              </a:rPr>
              <a:t>i</a:t>
            </a:r>
            <a:r>
              <a:rPr lang="en-NZ" sz="3600" dirty="0">
                <a:latin typeface="Arial Nova" panose="020B0504020202020204" pitchFamily="34" charset="0"/>
              </a:rPr>
              <a:t> </a:t>
            </a:r>
            <a:r>
              <a:rPr lang="en-NZ" sz="3600" dirty="0" err="1">
                <a:latin typeface="Arial Nova" panose="020B0504020202020204" pitchFamily="34" charset="0"/>
              </a:rPr>
              <a:t>ngā</a:t>
            </a:r>
            <a:r>
              <a:rPr lang="en-NZ" sz="3600" dirty="0">
                <a:latin typeface="Arial Nova" panose="020B0504020202020204" pitchFamily="34" charset="0"/>
              </a:rPr>
              <a:t> mahi </a:t>
            </a:r>
            <a:r>
              <a:rPr lang="en-NZ" sz="3600" dirty="0" err="1">
                <a:latin typeface="Arial Nova" panose="020B0504020202020204" pitchFamily="34" charset="0"/>
              </a:rPr>
              <a:t>mō</a:t>
            </a:r>
            <a:r>
              <a:rPr lang="en-NZ" sz="3600" dirty="0">
                <a:latin typeface="Arial Nova" panose="020B0504020202020204" pitchFamily="34" charset="0"/>
              </a:rPr>
              <a:t> </a:t>
            </a:r>
            <a:r>
              <a:rPr lang="en-NZ" sz="3600" dirty="0" err="1">
                <a:latin typeface="Arial Nova" panose="020B0504020202020204" pitchFamily="34" charset="0"/>
              </a:rPr>
              <a:t>tēnei</a:t>
            </a:r>
            <a:r>
              <a:rPr lang="en-NZ" sz="3600" dirty="0">
                <a:latin typeface="Arial Nova" panose="020B0504020202020204" pitchFamily="34" charset="0"/>
              </a:rPr>
              <a:t> </a:t>
            </a:r>
            <a:r>
              <a:rPr lang="en-NZ" sz="3600" dirty="0" err="1">
                <a:latin typeface="Arial Nova" panose="020B0504020202020204" pitchFamily="34" charset="0"/>
              </a:rPr>
              <a:t>rā</a:t>
            </a:r>
            <a:br>
              <a:rPr lang="en-NZ" sz="3600" dirty="0">
                <a:latin typeface="Arial Nova" panose="020B0504020202020204" pitchFamily="34" charset="0"/>
              </a:rPr>
            </a:br>
            <a:r>
              <a:rPr lang="en-NZ" sz="3600" dirty="0">
                <a:latin typeface="Arial Nova" panose="020B0504020202020204" pitchFamily="34" charset="0"/>
              </a:rPr>
              <a:t>Amine.</a:t>
            </a:r>
          </a:p>
        </p:txBody>
      </p:sp>
    </p:spTree>
    <p:extLst>
      <p:ext uri="{BB962C8B-B14F-4D97-AF65-F5344CB8AC3E}">
        <p14:creationId xmlns:p14="http://schemas.microsoft.com/office/powerpoint/2010/main" val="42913195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F3B0F-13A9-452F-91C2-E8D71826C4FB}"/>
              </a:ext>
            </a:extLst>
          </p:cNvPr>
          <p:cNvSpPr>
            <a:spLocks noGrp="1"/>
          </p:cNvSpPr>
          <p:nvPr>
            <p:ph type="title"/>
          </p:nvPr>
        </p:nvSpPr>
        <p:spPr>
          <a:xfrm>
            <a:off x="609600" y="251791"/>
            <a:ext cx="10972800" cy="6440557"/>
          </a:xfrm>
        </p:spPr>
        <p:txBody>
          <a:bodyPr>
            <a:normAutofit fontScale="90000"/>
          </a:bodyPr>
          <a:lstStyle/>
          <a:p>
            <a:r>
              <a:rPr lang="en-NZ" dirty="0"/>
              <a:t>He </a:t>
            </a:r>
            <a:r>
              <a:rPr lang="en-NZ" dirty="0" err="1"/>
              <a:t>Kōrerorero</a:t>
            </a:r>
            <a:r>
              <a:rPr lang="en-NZ" dirty="0"/>
              <a:t>…A Conversation</a:t>
            </a:r>
            <a:br>
              <a:rPr lang="en-NZ" dirty="0"/>
            </a:br>
            <a:r>
              <a:rPr lang="en-NZ" sz="3600" dirty="0"/>
              <a:t>Greeting</a:t>
            </a:r>
            <a:br>
              <a:rPr lang="en-NZ" sz="3600" dirty="0">
                <a:highlight>
                  <a:srgbClr val="FFFF00"/>
                </a:highlight>
              </a:rPr>
            </a:br>
            <a:r>
              <a:rPr lang="en-NZ" sz="3600" dirty="0"/>
              <a:t>Who are you ?</a:t>
            </a:r>
            <a:br>
              <a:rPr lang="en-NZ" sz="3600" dirty="0"/>
            </a:br>
            <a:r>
              <a:rPr lang="en-NZ" sz="3600" dirty="0"/>
              <a:t>How are you?</a:t>
            </a:r>
            <a:br>
              <a:rPr lang="en-NZ" sz="3600" dirty="0"/>
            </a:br>
            <a:r>
              <a:rPr lang="en-NZ" sz="3600" dirty="0"/>
              <a:t>Where are you from?</a:t>
            </a:r>
            <a:br>
              <a:rPr lang="en-NZ" sz="3600" dirty="0"/>
            </a:br>
            <a:r>
              <a:rPr lang="en-NZ" sz="3600" dirty="0"/>
              <a:t>Where are you living?</a:t>
            </a:r>
            <a:br>
              <a:rPr lang="en-NZ" sz="3600" dirty="0"/>
            </a:br>
            <a:r>
              <a:rPr lang="en-NZ" sz="3600" dirty="0"/>
              <a:t>Where are you working?</a:t>
            </a:r>
            <a:br>
              <a:rPr lang="en-NZ" sz="3600" dirty="0"/>
            </a:br>
            <a:r>
              <a:rPr lang="en-NZ" sz="3600" dirty="0"/>
              <a:t>Who are your family?</a:t>
            </a:r>
            <a:br>
              <a:rPr lang="en-NZ" sz="3600" dirty="0"/>
            </a:br>
            <a:r>
              <a:rPr lang="en-NZ" sz="3600" dirty="0"/>
              <a:t>How many people in your family?</a:t>
            </a:r>
            <a:br>
              <a:rPr lang="en-NZ" sz="3600" dirty="0"/>
            </a:br>
            <a:r>
              <a:rPr lang="en-NZ" sz="3600" dirty="0"/>
              <a:t>Where were you born?</a:t>
            </a:r>
            <a:br>
              <a:rPr lang="en-NZ" sz="3600" dirty="0"/>
            </a:br>
            <a:r>
              <a:rPr lang="en-NZ" sz="3600" dirty="0"/>
              <a:t>Where were you raised?</a:t>
            </a:r>
            <a:br>
              <a:rPr lang="en-NZ" sz="3600" dirty="0"/>
            </a:br>
            <a:r>
              <a:rPr lang="en-NZ" sz="3600" dirty="0"/>
              <a:t>What kind of things do you like?</a:t>
            </a:r>
            <a:br>
              <a:rPr lang="en-NZ" sz="3600" dirty="0"/>
            </a:br>
            <a:r>
              <a:rPr lang="en-NZ" sz="3600" dirty="0"/>
              <a:t>Greeting then Farewell.</a:t>
            </a:r>
          </a:p>
        </p:txBody>
      </p:sp>
    </p:spTree>
    <p:extLst>
      <p:ext uri="{BB962C8B-B14F-4D97-AF65-F5344CB8AC3E}">
        <p14:creationId xmlns:p14="http://schemas.microsoft.com/office/powerpoint/2010/main" val="687081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8EFB-A4DB-4146-93A3-F92CF2AFA483}"/>
              </a:ext>
            </a:extLst>
          </p:cNvPr>
          <p:cNvSpPr>
            <a:spLocks noGrp="1"/>
          </p:cNvSpPr>
          <p:nvPr>
            <p:ph type="title"/>
          </p:nvPr>
        </p:nvSpPr>
        <p:spPr/>
        <p:txBody>
          <a:bodyPr/>
          <a:lstStyle/>
          <a:p>
            <a:endParaRPr lang="en-NZ" dirty="0"/>
          </a:p>
        </p:txBody>
      </p:sp>
      <p:pic>
        <p:nvPicPr>
          <p:cNvPr id="4" name="Online Media 3" title="08 Ko Te Whaea">
            <a:hlinkClick r:id="" action="ppaction://media"/>
            <a:extLst>
              <a:ext uri="{FF2B5EF4-FFF2-40B4-BE49-F238E27FC236}">
                <a16:creationId xmlns:a16="http://schemas.microsoft.com/office/drawing/2014/main" id="{7B3EECD2-D0CE-44CB-8693-C5C913DF1426}"/>
              </a:ext>
            </a:extLst>
          </p:cNvPr>
          <p:cNvPicPr>
            <a:picLocks noGrp="1" noRot="1" noChangeAspect="1"/>
          </p:cNvPicPr>
          <p:nvPr>
            <p:ph idx="1"/>
            <a:videoFile r:link="rId1"/>
          </p:nvPr>
        </p:nvPicPr>
        <p:blipFill>
          <a:blip r:embed="rId3"/>
          <a:stretch>
            <a:fillRect/>
          </a:stretch>
        </p:blipFill>
        <p:spPr>
          <a:xfrm>
            <a:off x="838200" y="365125"/>
            <a:ext cx="10515600" cy="6127750"/>
          </a:xfrm>
          <a:prstGeom prst="rect">
            <a:avLst/>
          </a:prstGeom>
        </p:spPr>
      </p:pic>
    </p:spTree>
    <p:extLst>
      <p:ext uri="{BB962C8B-B14F-4D97-AF65-F5344CB8AC3E}">
        <p14:creationId xmlns:p14="http://schemas.microsoft.com/office/powerpoint/2010/main" val="1462223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0ED3C-E6C7-489A-B258-A39FC612C0EE}"/>
              </a:ext>
            </a:extLst>
          </p:cNvPr>
          <p:cNvSpPr>
            <a:spLocks noGrp="1"/>
          </p:cNvSpPr>
          <p:nvPr>
            <p:ph type="title"/>
          </p:nvPr>
        </p:nvSpPr>
        <p:spPr>
          <a:xfrm>
            <a:off x="1631852" y="624110"/>
            <a:ext cx="9872761" cy="3192516"/>
          </a:xfrm>
        </p:spPr>
        <p:txBody>
          <a:bodyPr>
            <a:normAutofit/>
          </a:bodyPr>
          <a:lstStyle/>
          <a:p>
            <a:r>
              <a:rPr lang="en-NZ" sz="5400" dirty="0"/>
              <a:t>Karakia </a:t>
            </a:r>
            <a:r>
              <a:rPr lang="en-NZ" sz="5400" dirty="0" err="1"/>
              <a:t>Whakamutunga</a:t>
            </a:r>
            <a:endParaRPr lang="en-NZ" sz="5400" dirty="0"/>
          </a:p>
        </p:txBody>
      </p:sp>
    </p:spTree>
    <p:extLst>
      <p:ext uri="{BB962C8B-B14F-4D97-AF65-F5344CB8AC3E}">
        <p14:creationId xmlns:p14="http://schemas.microsoft.com/office/powerpoint/2010/main" val="1752296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8EFB-A4DB-4146-93A3-F92CF2AFA483}"/>
              </a:ext>
            </a:extLst>
          </p:cNvPr>
          <p:cNvSpPr>
            <a:spLocks noGrp="1"/>
          </p:cNvSpPr>
          <p:nvPr>
            <p:ph type="title"/>
          </p:nvPr>
        </p:nvSpPr>
        <p:spPr/>
        <p:txBody>
          <a:bodyPr/>
          <a:lstStyle/>
          <a:p>
            <a:endParaRPr lang="en-NZ" dirty="0"/>
          </a:p>
        </p:txBody>
      </p:sp>
      <p:pic>
        <p:nvPicPr>
          <p:cNvPr id="4" name="Online Media 3" title="08 Ko Te Whaea">
            <a:hlinkClick r:id="" action="ppaction://media"/>
            <a:extLst>
              <a:ext uri="{FF2B5EF4-FFF2-40B4-BE49-F238E27FC236}">
                <a16:creationId xmlns:a16="http://schemas.microsoft.com/office/drawing/2014/main" id="{7B3EECD2-D0CE-44CB-8693-C5C913DF1426}"/>
              </a:ext>
            </a:extLst>
          </p:cNvPr>
          <p:cNvPicPr>
            <a:picLocks noGrp="1" noRot="1" noChangeAspect="1"/>
          </p:cNvPicPr>
          <p:nvPr>
            <p:ph idx="1"/>
            <a:videoFile r:link="rId1"/>
          </p:nvPr>
        </p:nvPicPr>
        <p:blipFill>
          <a:blip r:embed="rId3"/>
          <a:stretch>
            <a:fillRect/>
          </a:stretch>
        </p:blipFill>
        <p:spPr>
          <a:xfrm>
            <a:off x="838200" y="365125"/>
            <a:ext cx="10515600" cy="6127750"/>
          </a:xfrm>
          <a:prstGeom prst="rect">
            <a:avLst/>
          </a:prstGeom>
        </p:spPr>
      </p:pic>
    </p:spTree>
    <p:extLst>
      <p:ext uri="{BB962C8B-B14F-4D97-AF65-F5344CB8AC3E}">
        <p14:creationId xmlns:p14="http://schemas.microsoft.com/office/powerpoint/2010/main" val="1962321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87BFE-9FED-49B4-86E9-A1D54D0A6E96}"/>
              </a:ext>
            </a:extLst>
          </p:cNvPr>
          <p:cNvSpPr>
            <a:spLocks noGrp="1"/>
          </p:cNvSpPr>
          <p:nvPr>
            <p:ph type="title"/>
          </p:nvPr>
        </p:nvSpPr>
        <p:spPr/>
        <p:txBody>
          <a:bodyPr/>
          <a:lstStyle/>
          <a:p>
            <a:endParaRPr lang="en-NZ"/>
          </a:p>
        </p:txBody>
      </p:sp>
      <p:pic>
        <p:nvPicPr>
          <p:cNvPr id="4" name="Online Media 3" title="He Honore">
            <a:hlinkClick r:id="" action="ppaction://media"/>
            <a:extLst>
              <a:ext uri="{FF2B5EF4-FFF2-40B4-BE49-F238E27FC236}">
                <a16:creationId xmlns:a16="http://schemas.microsoft.com/office/drawing/2014/main" id="{8B0E18B5-60C1-437A-9C09-BFF1A1A5C410}"/>
              </a:ext>
            </a:extLst>
          </p:cNvPr>
          <p:cNvPicPr>
            <a:picLocks noGrp="1" noRot="1" noChangeAspect="1"/>
          </p:cNvPicPr>
          <p:nvPr>
            <p:ph idx="1"/>
            <a:videoFile r:link="rId1"/>
          </p:nvPr>
        </p:nvPicPr>
        <p:blipFill>
          <a:blip r:embed="rId3"/>
          <a:stretch>
            <a:fillRect/>
          </a:stretch>
        </p:blipFill>
        <p:spPr>
          <a:xfrm>
            <a:off x="731520" y="365125"/>
            <a:ext cx="10622280" cy="5811838"/>
          </a:xfrm>
          <a:prstGeom prst="rect">
            <a:avLst/>
          </a:prstGeom>
        </p:spPr>
      </p:pic>
    </p:spTree>
    <p:extLst>
      <p:ext uri="{BB962C8B-B14F-4D97-AF65-F5344CB8AC3E}">
        <p14:creationId xmlns:p14="http://schemas.microsoft.com/office/powerpoint/2010/main" val="3595981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7C88C6-A44D-40EB-A0A8-60253C2A19DF}"/>
              </a:ext>
            </a:extLst>
          </p:cNvPr>
          <p:cNvSpPr>
            <a:spLocks noGrp="1"/>
          </p:cNvSpPr>
          <p:nvPr>
            <p:ph type="title"/>
          </p:nvPr>
        </p:nvSpPr>
        <p:spPr>
          <a:xfrm>
            <a:off x="1524000" y="1122362"/>
            <a:ext cx="9144000" cy="2840037"/>
          </a:xfrm>
        </p:spPr>
        <p:txBody>
          <a:bodyPr vert="horz" lIns="91440" tIns="45720" rIns="91440" bIns="45720" rtlCol="0" anchor="b">
            <a:normAutofit/>
          </a:bodyPr>
          <a:lstStyle/>
          <a:p>
            <a:pPr algn="ctr"/>
            <a:r>
              <a:rPr lang="en-US" sz="4100" kern="1200" dirty="0">
                <a:solidFill>
                  <a:schemeClr val="tx1"/>
                </a:solidFill>
                <a:latin typeface="+mj-lt"/>
                <a:ea typeface="+mj-ea"/>
                <a:cs typeface="+mj-cs"/>
              </a:rPr>
              <a:t>He </a:t>
            </a:r>
            <a:r>
              <a:rPr lang="en-US" sz="4100" kern="1200" dirty="0" err="1">
                <a:solidFill>
                  <a:schemeClr val="tx1"/>
                </a:solidFill>
                <a:latin typeface="+mj-lt"/>
                <a:ea typeface="+mj-ea"/>
                <a:cs typeface="+mj-cs"/>
              </a:rPr>
              <a:t>whakatauki</a:t>
            </a:r>
            <a:r>
              <a:rPr lang="en-US" sz="4100" kern="1200" dirty="0">
                <a:solidFill>
                  <a:schemeClr val="tx1"/>
                </a:solidFill>
                <a:latin typeface="+mj-lt"/>
                <a:ea typeface="+mj-ea"/>
                <a:cs typeface="+mj-cs"/>
              </a:rPr>
              <a:t>: </a:t>
            </a:r>
            <a:r>
              <a:rPr lang="en-US" sz="4100" kern="1200" dirty="0" err="1">
                <a:solidFill>
                  <a:schemeClr val="tx1"/>
                </a:solidFill>
                <a:latin typeface="+mj-lt"/>
                <a:ea typeface="+mj-ea"/>
                <a:cs typeface="+mj-cs"/>
              </a:rPr>
              <a:t>Ahakoa</a:t>
            </a:r>
            <a:r>
              <a:rPr lang="en-US" sz="4100" kern="1200" dirty="0">
                <a:solidFill>
                  <a:schemeClr val="tx1"/>
                </a:solidFill>
                <a:latin typeface="+mj-lt"/>
                <a:ea typeface="+mj-ea"/>
                <a:cs typeface="+mj-cs"/>
              </a:rPr>
              <a:t> he </a:t>
            </a:r>
            <a:r>
              <a:rPr lang="en-US" sz="4100" kern="1200" dirty="0" err="1">
                <a:solidFill>
                  <a:schemeClr val="tx1"/>
                </a:solidFill>
                <a:latin typeface="+mj-lt"/>
                <a:ea typeface="+mj-ea"/>
                <a:cs typeface="+mj-cs"/>
              </a:rPr>
              <a:t>iti</a:t>
            </a:r>
            <a:r>
              <a:rPr lang="en-US" sz="4100" kern="1200" dirty="0">
                <a:solidFill>
                  <a:schemeClr val="tx1"/>
                </a:solidFill>
                <a:latin typeface="+mj-lt"/>
                <a:ea typeface="+mj-ea"/>
                <a:cs typeface="+mj-cs"/>
              </a:rPr>
              <a:t> he pounamu.</a:t>
            </a:r>
            <a:br>
              <a:rPr lang="en-US" sz="4100" kern="1200" dirty="0">
                <a:solidFill>
                  <a:schemeClr val="tx1"/>
                </a:solidFill>
                <a:latin typeface="+mj-lt"/>
                <a:ea typeface="+mj-ea"/>
                <a:cs typeface="+mj-cs"/>
              </a:rPr>
            </a:br>
            <a:r>
              <a:rPr lang="en-US" sz="4100" kern="1200" dirty="0">
                <a:solidFill>
                  <a:schemeClr val="tx1"/>
                </a:solidFill>
                <a:latin typeface="+mj-lt"/>
                <a:ea typeface="+mj-ea"/>
                <a:cs typeface="+mj-cs"/>
              </a:rPr>
              <a:t>Although it may be small, it is a treasure.</a:t>
            </a:r>
            <a:br>
              <a:rPr lang="en-US" sz="4100" kern="1200" dirty="0">
                <a:solidFill>
                  <a:schemeClr val="tx1"/>
                </a:solidFill>
                <a:latin typeface="+mj-lt"/>
                <a:ea typeface="+mj-ea"/>
                <a:cs typeface="+mj-cs"/>
              </a:rPr>
            </a:br>
            <a:br>
              <a:rPr lang="en-US" sz="4100" kern="1200" dirty="0">
                <a:solidFill>
                  <a:schemeClr val="tx1"/>
                </a:solidFill>
                <a:latin typeface="+mj-lt"/>
                <a:ea typeface="+mj-ea"/>
                <a:cs typeface="+mj-cs"/>
              </a:rPr>
            </a:br>
            <a:r>
              <a:rPr lang="en-US" sz="4100" kern="1200" dirty="0">
                <a:solidFill>
                  <a:schemeClr val="tx1"/>
                </a:solidFill>
                <a:latin typeface="+mj-lt"/>
                <a:ea typeface="+mj-ea"/>
                <a:cs typeface="+mj-cs"/>
              </a:rPr>
              <a:t>He </a:t>
            </a:r>
            <a:r>
              <a:rPr lang="en-US" sz="4100" kern="1200" dirty="0" err="1">
                <a:solidFill>
                  <a:schemeClr val="tx1"/>
                </a:solidFill>
                <a:latin typeface="+mj-lt"/>
                <a:ea typeface="+mj-ea"/>
                <a:cs typeface="+mj-cs"/>
              </a:rPr>
              <a:t>kiiwaha</a:t>
            </a:r>
            <a:r>
              <a:rPr lang="en-US" sz="4100" kern="1200" dirty="0">
                <a:solidFill>
                  <a:schemeClr val="tx1"/>
                </a:solidFill>
                <a:latin typeface="+mj-lt"/>
                <a:ea typeface="+mj-ea"/>
                <a:cs typeface="+mj-cs"/>
              </a:rPr>
              <a:t>: Ka </a:t>
            </a:r>
            <a:r>
              <a:rPr lang="en-US" sz="4100" kern="1200" dirty="0" err="1">
                <a:solidFill>
                  <a:schemeClr val="tx1"/>
                </a:solidFill>
                <a:latin typeface="+mj-lt"/>
                <a:ea typeface="+mj-ea"/>
                <a:cs typeface="+mj-cs"/>
              </a:rPr>
              <a:t>wāni</a:t>
            </a:r>
            <a:r>
              <a:rPr lang="en-US" sz="4100" kern="1200" dirty="0">
                <a:solidFill>
                  <a:schemeClr val="tx1"/>
                </a:solidFill>
                <a:latin typeface="+mj-lt"/>
                <a:ea typeface="+mj-ea"/>
                <a:cs typeface="+mj-cs"/>
              </a:rPr>
              <a:t> </a:t>
            </a:r>
            <a:r>
              <a:rPr lang="en-US" sz="4100" kern="1200" dirty="0" err="1">
                <a:solidFill>
                  <a:schemeClr val="tx1"/>
                </a:solidFill>
                <a:latin typeface="+mj-lt"/>
                <a:ea typeface="+mj-ea"/>
                <a:cs typeface="+mj-cs"/>
              </a:rPr>
              <a:t>kē</a:t>
            </a:r>
            <a:r>
              <a:rPr lang="en-US" sz="4100" kern="1200" dirty="0">
                <a:solidFill>
                  <a:schemeClr val="tx1"/>
                </a:solidFill>
                <a:latin typeface="+mj-lt"/>
                <a:ea typeface="+mj-ea"/>
                <a:cs typeface="+mj-cs"/>
              </a:rPr>
              <a:t>! = WOW!!</a:t>
            </a:r>
          </a:p>
        </p:txBody>
      </p:sp>
      <p:cxnSp>
        <p:nvCxnSpPr>
          <p:cNvPr id="11" name="Straight Connector 10">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1941126"/>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Online Media 3" title="A ha ka ma na slow and fast">
            <a:hlinkClick r:id="" action="ppaction://media"/>
            <a:extLst>
              <a:ext uri="{FF2B5EF4-FFF2-40B4-BE49-F238E27FC236}">
                <a16:creationId xmlns:a16="http://schemas.microsoft.com/office/drawing/2014/main" id="{09EBE934-7A18-4EED-B9D5-69B0BBC1D75A}"/>
              </a:ext>
            </a:extLst>
          </p:cNvPr>
          <p:cNvPicPr>
            <a:picLocks noGrp="1" noRot="1" noChangeAspect="1"/>
          </p:cNvPicPr>
          <p:nvPr>
            <p:ph idx="1"/>
            <a:videoFile r:link="rId1"/>
          </p:nvPr>
        </p:nvPicPr>
        <p:blipFill>
          <a:blip r:embed="rId3"/>
          <a:stretch>
            <a:fillRect/>
          </a:stretch>
        </p:blipFill>
        <p:spPr>
          <a:xfrm>
            <a:off x="185530" y="159026"/>
            <a:ext cx="11820940" cy="6559826"/>
          </a:xfrm>
          <a:prstGeom prst="rect">
            <a:avLst/>
          </a:prstGeom>
          <a:ln>
            <a:noFill/>
          </a:ln>
        </p:spPr>
      </p:pic>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839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2B6B03-A936-456C-98B2-C0664F3193B0}"/>
              </a:ext>
            </a:extLst>
          </p:cNvPr>
          <p:cNvSpPr>
            <a:spLocks noGrp="1"/>
          </p:cNvSpPr>
          <p:nvPr>
            <p:ph idx="1"/>
          </p:nvPr>
        </p:nvSpPr>
        <p:spPr>
          <a:xfrm>
            <a:off x="2333470" y="164893"/>
            <a:ext cx="8229600" cy="6295869"/>
          </a:xfrm>
        </p:spPr>
        <p:txBody>
          <a:bodyPr>
            <a:normAutofit/>
          </a:bodyPr>
          <a:lstStyle/>
          <a:p>
            <a:endParaRPr lang="en-NZ" sz="2100" dirty="0"/>
          </a:p>
          <a:p>
            <a:r>
              <a:rPr lang="en-NZ" sz="2800" b="1" dirty="0"/>
              <a:t>How do we ask “ Where are you living?”</a:t>
            </a:r>
          </a:p>
          <a:p>
            <a:r>
              <a:rPr lang="en-NZ" sz="2800" b="1" dirty="0"/>
              <a:t>Kei </a:t>
            </a:r>
            <a:r>
              <a:rPr lang="en-NZ" sz="2800" b="1" dirty="0" err="1"/>
              <a:t>hea</a:t>
            </a:r>
            <a:r>
              <a:rPr lang="en-NZ" sz="2800" b="1" dirty="0"/>
              <a:t> </a:t>
            </a:r>
            <a:r>
              <a:rPr lang="en-NZ" sz="2800" b="1" dirty="0" err="1"/>
              <a:t>koe</a:t>
            </a:r>
            <a:r>
              <a:rPr lang="en-NZ" sz="2800" b="1" dirty="0"/>
              <a:t> e </a:t>
            </a:r>
            <a:r>
              <a:rPr lang="en-NZ" sz="2800" b="1" dirty="0" err="1"/>
              <a:t>noho</a:t>
            </a:r>
            <a:r>
              <a:rPr lang="en-NZ" sz="2800" b="1" dirty="0"/>
              <a:t> ana?</a:t>
            </a:r>
          </a:p>
          <a:p>
            <a:r>
              <a:rPr lang="en-NZ" sz="2800" b="1" dirty="0"/>
              <a:t>Kei + Place or place name + subject + e </a:t>
            </a:r>
            <a:r>
              <a:rPr lang="en-NZ" sz="2800" b="1" dirty="0" err="1"/>
              <a:t>noho</a:t>
            </a:r>
            <a:r>
              <a:rPr lang="en-NZ" sz="2800" b="1" dirty="0"/>
              <a:t> ana   </a:t>
            </a:r>
          </a:p>
          <a:p>
            <a:endParaRPr lang="en-NZ" sz="2800" b="1" dirty="0"/>
          </a:p>
          <a:p>
            <a:pPr marL="0" indent="0">
              <a:buNone/>
            </a:pPr>
            <a:r>
              <a:rPr lang="en-NZ" sz="2800" b="1" dirty="0"/>
              <a:t>          Kei </a:t>
            </a:r>
            <a:r>
              <a:rPr lang="en-NZ" sz="2800" b="1" dirty="0" err="1"/>
              <a:t>hea</a:t>
            </a:r>
            <a:r>
              <a:rPr lang="en-NZ" sz="2800" b="1" dirty="0"/>
              <a:t> </a:t>
            </a:r>
            <a:r>
              <a:rPr lang="en-NZ" sz="2800" b="1" dirty="0" err="1"/>
              <a:t>koe</a:t>
            </a:r>
            <a:r>
              <a:rPr lang="en-NZ" sz="2800" b="1" dirty="0"/>
              <a:t> e </a:t>
            </a:r>
            <a:r>
              <a:rPr lang="en-NZ" sz="2800" b="1" dirty="0" err="1"/>
              <a:t>noho</a:t>
            </a:r>
            <a:r>
              <a:rPr lang="en-NZ" sz="2800" b="1" dirty="0"/>
              <a:t> ana?</a:t>
            </a:r>
          </a:p>
          <a:p>
            <a:pPr marL="0" indent="0">
              <a:buNone/>
            </a:pPr>
            <a:r>
              <a:rPr lang="en-NZ" sz="2800" b="1" dirty="0"/>
              <a:t>           Where are you living?</a:t>
            </a:r>
          </a:p>
          <a:p>
            <a:pPr marL="0" indent="0">
              <a:buNone/>
            </a:pPr>
            <a:endParaRPr lang="en-NZ" sz="2800" b="1" dirty="0"/>
          </a:p>
          <a:p>
            <a:pPr marL="0" indent="0">
              <a:buNone/>
            </a:pPr>
            <a:r>
              <a:rPr lang="en-NZ" sz="2800" b="1" dirty="0"/>
              <a:t>Kei + </a:t>
            </a:r>
            <a:r>
              <a:rPr lang="en-NZ" sz="2800" b="1" dirty="0" err="1"/>
              <a:t>Tāmakimakaurau</a:t>
            </a:r>
            <a:r>
              <a:rPr lang="en-NZ" sz="2800" b="1" dirty="0"/>
              <a:t> + ahau + e </a:t>
            </a:r>
            <a:r>
              <a:rPr lang="en-NZ" sz="2800" b="1" dirty="0" err="1"/>
              <a:t>noho</a:t>
            </a:r>
            <a:r>
              <a:rPr lang="en-NZ" sz="2800" b="1" dirty="0"/>
              <a:t> ana  </a:t>
            </a:r>
          </a:p>
          <a:p>
            <a:pPr marL="0" indent="0">
              <a:buNone/>
            </a:pPr>
            <a:r>
              <a:rPr lang="en-NZ" sz="2800" b="1" dirty="0"/>
              <a:t>I am living in Auckland.</a:t>
            </a:r>
          </a:p>
        </p:txBody>
      </p:sp>
    </p:spTree>
    <p:extLst>
      <p:ext uri="{BB962C8B-B14F-4D97-AF65-F5344CB8AC3E}">
        <p14:creationId xmlns:p14="http://schemas.microsoft.com/office/powerpoint/2010/main" val="1551690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5" descr="A close up of a sign&#10;&#10;Description automatically generated">
            <a:extLst>
              <a:ext uri="{FF2B5EF4-FFF2-40B4-BE49-F238E27FC236}">
                <a16:creationId xmlns:a16="http://schemas.microsoft.com/office/drawing/2014/main" id="{3BDA28B7-2D96-43A5-AAD6-98DEA26A2966}"/>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2965" r="21688" b="-1"/>
          <a:stretch/>
        </p:blipFill>
        <p:spPr>
          <a:xfrm>
            <a:off x="6095999" y="3481338"/>
            <a:ext cx="5941256" cy="3176603"/>
          </a:xfrm>
          <a:prstGeom prst="rect">
            <a:avLst/>
          </a:prstGeom>
        </p:spPr>
      </p:pic>
      <p:pic>
        <p:nvPicPr>
          <p:cNvPr id="11" name="Content Placeholder 10" descr="A large white building&#10;&#10;Description automatically generated">
            <a:extLst>
              <a:ext uri="{FF2B5EF4-FFF2-40B4-BE49-F238E27FC236}">
                <a16:creationId xmlns:a16="http://schemas.microsoft.com/office/drawing/2014/main" id="{A7E8475C-FD58-4327-9770-0A00A93583C1}"/>
              </a:ext>
            </a:extLst>
          </p:cNvPr>
          <p:cNvPicPr>
            <a:picLocks noGrp="1" noChangeAspect="1"/>
          </p:cNvPicPr>
          <p:nvPr>
            <p:ph sz="half" idx="2"/>
          </p:nvPr>
        </p:nvPicPr>
        <p:blipFill rotWithShape="1">
          <a:blip r:embed="rId4">
            <a:alphaModFix/>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12832" r="-1" b="-1"/>
          <a:stretch/>
        </p:blipFill>
        <p:spPr>
          <a:xfrm>
            <a:off x="6096000" y="298527"/>
            <a:ext cx="5941256" cy="3382873"/>
          </a:xfrm>
          <a:prstGeom prst="rect">
            <a:avLst/>
          </a:prstGeom>
        </p:spPr>
      </p:pic>
      <p:sp>
        <p:nvSpPr>
          <p:cNvPr id="2" name="Title 1">
            <a:extLst>
              <a:ext uri="{FF2B5EF4-FFF2-40B4-BE49-F238E27FC236}">
                <a16:creationId xmlns:a16="http://schemas.microsoft.com/office/drawing/2014/main" id="{1336BA36-4C0F-488B-A608-C8EC5918C6C0}"/>
              </a:ext>
            </a:extLst>
          </p:cNvPr>
          <p:cNvSpPr>
            <a:spLocks noGrp="1"/>
          </p:cNvSpPr>
          <p:nvPr>
            <p:ph type="title"/>
          </p:nvPr>
        </p:nvSpPr>
        <p:spPr>
          <a:xfrm>
            <a:off x="154745" y="298520"/>
            <a:ext cx="5786509" cy="6102280"/>
          </a:xfrm>
        </p:spPr>
        <p:txBody>
          <a:bodyPr vert="horz" lIns="91440" tIns="45720" rIns="91440" bIns="45720" rtlCol="0" anchor="b">
            <a:normAutofit fontScale="90000"/>
          </a:bodyPr>
          <a:lstStyle/>
          <a:p>
            <a:r>
              <a:rPr lang="en-US" sz="6600" kern="1200" dirty="0">
                <a:solidFill>
                  <a:schemeClr val="bg1"/>
                </a:solidFill>
                <a:latin typeface="+mj-lt"/>
                <a:ea typeface="+mj-ea"/>
                <a:cs typeface="+mj-cs"/>
              </a:rPr>
              <a:t>Kei </a:t>
            </a:r>
            <a:r>
              <a:rPr lang="en-US" sz="6600" kern="1200" dirty="0" err="1">
                <a:solidFill>
                  <a:srgbClr val="FF0000"/>
                </a:solidFill>
                <a:latin typeface="+mj-lt"/>
                <a:ea typeface="+mj-ea"/>
                <a:cs typeface="+mj-cs"/>
              </a:rPr>
              <a:t>hea</a:t>
            </a:r>
            <a:r>
              <a:rPr lang="en-US" sz="6600" kern="1200" dirty="0">
                <a:solidFill>
                  <a:schemeClr val="bg1"/>
                </a:solidFill>
                <a:latin typeface="+mj-lt"/>
                <a:ea typeface="+mj-ea"/>
                <a:cs typeface="+mj-cs"/>
              </a:rPr>
              <a:t> </a:t>
            </a:r>
            <a:r>
              <a:rPr lang="en-US" sz="6600" kern="1200" dirty="0">
                <a:solidFill>
                  <a:srgbClr val="FF0000"/>
                </a:solidFill>
                <a:latin typeface="+mj-lt"/>
                <a:ea typeface="+mj-ea"/>
                <a:cs typeface="+mj-cs"/>
              </a:rPr>
              <a:t>a Jody </a:t>
            </a:r>
            <a:br>
              <a:rPr lang="en-US" sz="6600" kern="1200" dirty="0">
                <a:solidFill>
                  <a:schemeClr val="bg1"/>
                </a:solidFill>
                <a:latin typeface="+mj-lt"/>
                <a:ea typeface="+mj-ea"/>
                <a:cs typeface="+mj-cs"/>
              </a:rPr>
            </a:br>
            <a:r>
              <a:rPr lang="en-US" sz="6600" kern="1200" dirty="0">
                <a:solidFill>
                  <a:schemeClr val="bg1"/>
                </a:solidFill>
                <a:latin typeface="+mj-lt"/>
                <a:ea typeface="+mj-ea"/>
                <a:cs typeface="+mj-cs"/>
              </a:rPr>
              <a:t>e </a:t>
            </a:r>
            <a:r>
              <a:rPr lang="en-US" sz="6600" kern="1200" dirty="0" err="1">
                <a:solidFill>
                  <a:schemeClr val="bg1"/>
                </a:solidFill>
                <a:latin typeface="+mj-lt"/>
                <a:ea typeface="+mj-ea"/>
                <a:cs typeface="+mj-cs"/>
              </a:rPr>
              <a:t>noho</a:t>
            </a:r>
            <a:r>
              <a:rPr lang="en-US" sz="6600" kern="1200" dirty="0">
                <a:solidFill>
                  <a:schemeClr val="bg1"/>
                </a:solidFill>
                <a:latin typeface="+mj-lt"/>
                <a:ea typeface="+mj-ea"/>
                <a:cs typeface="+mj-cs"/>
              </a:rPr>
              <a:t> ana?</a:t>
            </a:r>
            <a:br>
              <a:rPr lang="en-US" sz="6600" kern="1200" dirty="0">
                <a:solidFill>
                  <a:schemeClr val="bg1"/>
                </a:solidFill>
                <a:latin typeface="+mj-lt"/>
                <a:ea typeface="+mj-ea"/>
                <a:cs typeface="+mj-cs"/>
              </a:rPr>
            </a:br>
            <a:br>
              <a:rPr lang="en-US" sz="6600" kern="1200" dirty="0">
                <a:solidFill>
                  <a:schemeClr val="bg1"/>
                </a:solidFill>
                <a:latin typeface="+mj-lt"/>
                <a:ea typeface="+mj-ea"/>
                <a:cs typeface="+mj-cs"/>
              </a:rPr>
            </a:br>
            <a:br>
              <a:rPr lang="en-US" sz="6600" kern="1200" dirty="0">
                <a:solidFill>
                  <a:schemeClr val="bg1"/>
                </a:solidFill>
                <a:latin typeface="+mj-lt"/>
                <a:ea typeface="+mj-ea"/>
                <a:cs typeface="+mj-cs"/>
              </a:rPr>
            </a:br>
            <a:br>
              <a:rPr lang="en-US" sz="6600" kern="1200" dirty="0">
                <a:solidFill>
                  <a:schemeClr val="bg1"/>
                </a:solidFill>
                <a:latin typeface="+mj-lt"/>
                <a:ea typeface="+mj-ea"/>
                <a:cs typeface="+mj-cs"/>
              </a:rPr>
            </a:br>
            <a:r>
              <a:rPr lang="en-US" sz="6600" kern="1200" dirty="0">
                <a:solidFill>
                  <a:schemeClr val="bg1"/>
                </a:solidFill>
                <a:latin typeface="+mj-lt"/>
                <a:ea typeface="+mj-ea"/>
                <a:cs typeface="+mj-cs"/>
              </a:rPr>
              <a:t>Kei </a:t>
            </a:r>
            <a:r>
              <a:rPr lang="en-US" sz="6600" kern="1200" dirty="0" err="1">
                <a:solidFill>
                  <a:srgbClr val="FF0000"/>
                </a:solidFill>
                <a:latin typeface="+mj-lt"/>
                <a:ea typeface="+mj-ea"/>
                <a:cs typeface="+mj-cs"/>
              </a:rPr>
              <a:t>hea</a:t>
            </a:r>
            <a:r>
              <a:rPr lang="en-US" sz="6600" kern="1200" dirty="0">
                <a:solidFill>
                  <a:srgbClr val="FF0000"/>
                </a:solidFill>
                <a:latin typeface="+mj-lt"/>
                <a:ea typeface="+mj-ea"/>
                <a:cs typeface="+mj-cs"/>
              </a:rPr>
              <a:t> </a:t>
            </a:r>
            <a:r>
              <a:rPr lang="en-US" sz="6600" kern="1200" dirty="0" err="1">
                <a:solidFill>
                  <a:srgbClr val="FF0000"/>
                </a:solidFill>
                <a:latin typeface="+mj-lt"/>
                <a:ea typeface="+mj-ea"/>
                <a:cs typeface="+mj-cs"/>
              </a:rPr>
              <a:t>te</a:t>
            </a:r>
            <a:r>
              <a:rPr lang="en-US" sz="6600" kern="1200" dirty="0">
                <a:solidFill>
                  <a:srgbClr val="FF0000"/>
                </a:solidFill>
                <a:latin typeface="+mj-lt"/>
                <a:ea typeface="+mj-ea"/>
                <a:cs typeface="+mj-cs"/>
              </a:rPr>
              <a:t> </a:t>
            </a:r>
            <a:r>
              <a:rPr lang="en-US" sz="6600" kern="1200" dirty="0" err="1">
                <a:solidFill>
                  <a:srgbClr val="FF0000"/>
                </a:solidFill>
                <a:latin typeface="+mj-lt"/>
                <a:ea typeface="+mj-ea"/>
                <a:cs typeface="+mj-cs"/>
              </a:rPr>
              <a:t>wahine</a:t>
            </a:r>
            <a:r>
              <a:rPr lang="en-US" sz="6600" kern="1200" dirty="0">
                <a:solidFill>
                  <a:srgbClr val="FF0000"/>
                </a:solidFill>
                <a:latin typeface="+mj-lt"/>
                <a:ea typeface="+mj-ea"/>
                <a:cs typeface="+mj-cs"/>
              </a:rPr>
              <a:t> </a:t>
            </a:r>
            <a:r>
              <a:rPr lang="en-US" sz="6600" kern="1200" dirty="0">
                <a:solidFill>
                  <a:schemeClr val="bg1"/>
                </a:solidFill>
                <a:latin typeface="+mj-lt"/>
                <a:ea typeface="+mj-ea"/>
                <a:cs typeface="+mj-cs"/>
              </a:rPr>
              <a:t>e </a:t>
            </a:r>
            <a:r>
              <a:rPr lang="en-US" sz="6600" kern="1200" dirty="0" err="1">
                <a:solidFill>
                  <a:schemeClr val="bg1"/>
                </a:solidFill>
                <a:latin typeface="+mj-lt"/>
                <a:ea typeface="+mj-ea"/>
                <a:cs typeface="+mj-cs"/>
              </a:rPr>
              <a:t>noho</a:t>
            </a:r>
            <a:r>
              <a:rPr lang="en-US" sz="6600" kern="1200" dirty="0">
                <a:solidFill>
                  <a:schemeClr val="bg1"/>
                </a:solidFill>
                <a:latin typeface="+mj-lt"/>
                <a:ea typeface="+mj-ea"/>
                <a:cs typeface="+mj-cs"/>
              </a:rPr>
              <a:t> ana?</a:t>
            </a:r>
          </a:p>
        </p:txBody>
      </p:sp>
      <p:cxnSp>
        <p:nvCxnSpPr>
          <p:cNvPr id="21" name="Straight Connector 20">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A75C5A4-E27C-47B2-94F1-520A4D2D49C9}"/>
              </a:ext>
            </a:extLst>
          </p:cNvPr>
          <p:cNvSpPr txBox="1"/>
          <p:nvPr/>
        </p:nvSpPr>
        <p:spPr>
          <a:xfrm>
            <a:off x="9884958" y="6657949"/>
            <a:ext cx="2307042" cy="200055"/>
          </a:xfrm>
          <a:prstGeom prst="rect">
            <a:avLst/>
          </a:prstGeom>
          <a:solidFill>
            <a:srgbClr val="000000"/>
          </a:solidFill>
        </p:spPr>
        <p:txBody>
          <a:bodyPr wrap="none" rtlCol="0">
            <a:sp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en-NZ" sz="700" b="0" i="0" u="none" strike="noStrike" kern="1200" cap="none" spc="0" normalizeH="0" baseline="0" noProof="0">
                <a:ln>
                  <a:noFill/>
                </a:ln>
                <a:solidFill>
                  <a:srgbClr val="FFFFFF"/>
                </a:solidFill>
                <a:effectLst/>
                <a:uLnTx/>
                <a:uFillTx/>
                <a:latin typeface="Calibri" panose="020F0502020204030204"/>
                <a:ea typeface="+mn-ea"/>
                <a:cs typeface="+mn-cs"/>
                <a:hlinkClick r:id="rId3" tooltip="https://en.wikipedia.org/wiki/Rotorua">
                  <a:extLst>
                    <a:ext uri="{A12FA001-AC4F-418D-AE19-62706E023703}">
                      <ahyp:hlinkClr xmlns:ahyp="http://schemas.microsoft.com/office/drawing/2018/hyperlinkcolor" val="tx"/>
                    </a:ext>
                  </a:extLst>
                </a:hlinkClick>
              </a:rPr>
              <a:t>This Photo</a:t>
            </a:r>
            <a:r>
              <a:rPr kumimoji="0" lang="en-NZ" sz="700" b="0" i="0" u="none" strike="noStrike" kern="1200" cap="none" spc="0" normalizeH="0" baseline="0" noProof="0">
                <a:ln>
                  <a:noFill/>
                </a:ln>
                <a:solidFill>
                  <a:srgbClr val="FFFFFF"/>
                </a:solidFill>
                <a:effectLst/>
                <a:uLnTx/>
                <a:uFillTx/>
                <a:latin typeface="Calibri" panose="020F0502020204030204"/>
                <a:ea typeface="+mn-ea"/>
                <a:cs typeface="+mn-cs"/>
              </a:rPr>
              <a:t> by Unknown Author is licensed under </a:t>
            </a:r>
            <a:r>
              <a:rPr kumimoji="0" lang="en-NZ" sz="700" b="0" i="0" u="none" strike="noStrike" kern="1200" cap="none" spc="0" normalizeH="0" baseline="0" noProof="0">
                <a:ln>
                  <a:noFill/>
                </a:ln>
                <a:solidFill>
                  <a:srgbClr val="FFFFFF"/>
                </a:solidFill>
                <a:effectLst/>
                <a:uLnTx/>
                <a:uFillTx/>
                <a:latin typeface="Calibri" panose="020F0502020204030204"/>
                <a:ea typeface="+mn-ea"/>
                <a:cs typeface="+mn-cs"/>
                <a:hlinkClick r:id="rId6" tooltip="https://creativecommons.org/licenses/by-sa/3.0/">
                  <a:extLst>
                    <a:ext uri="{A12FA001-AC4F-418D-AE19-62706E023703}">
                      <ahyp:hlinkClr xmlns:ahyp="http://schemas.microsoft.com/office/drawing/2018/hyperlinkcolor" val="tx"/>
                    </a:ext>
                  </a:extLst>
                </a:hlinkClick>
              </a:rPr>
              <a:t>CC BY-SA</a:t>
            </a:r>
            <a:endParaRPr kumimoji="0" lang="en-NZ" sz="7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FF97DE93-7853-4BE0-A96B-6F3F5C15F946}"/>
              </a:ext>
            </a:extLst>
          </p:cNvPr>
          <p:cNvSpPr txBox="1"/>
          <p:nvPr/>
        </p:nvSpPr>
        <p:spPr>
          <a:xfrm>
            <a:off x="9751908" y="3481346"/>
            <a:ext cx="2440091" cy="200055"/>
          </a:xfrm>
          <a:prstGeom prst="rect">
            <a:avLst/>
          </a:prstGeom>
          <a:solidFill>
            <a:srgbClr val="000000"/>
          </a:solidFill>
        </p:spPr>
        <p:txBody>
          <a:bodyPr wrap="none" rtlCol="0">
            <a:sp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en-NZ" sz="700" b="0" i="0" u="none" strike="noStrike" kern="1200" cap="none" spc="0" normalizeH="0" baseline="0" noProof="0">
                <a:ln>
                  <a:noFill/>
                </a:ln>
                <a:solidFill>
                  <a:srgbClr val="FFFFFF"/>
                </a:solidFill>
                <a:effectLst/>
                <a:uLnTx/>
                <a:uFillTx/>
                <a:latin typeface="Calibri" panose="020F0502020204030204"/>
                <a:ea typeface="+mn-ea"/>
                <a:cs typeface="+mn-cs"/>
                <a:hlinkClick r:id="rId5" tooltip="https://www.flickr.com/photos/wiifm69/2424168458/">
                  <a:extLst>
                    <a:ext uri="{A12FA001-AC4F-418D-AE19-62706E023703}">
                      <ahyp:hlinkClr xmlns:ahyp="http://schemas.microsoft.com/office/drawing/2018/hyperlinkcolor" val="tx"/>
                    </a:ext>
                  </a:extLst>
                </a:hlinkClick>
              </a:rPr>
              <a:t>This Photo</a:t>
            </a:r>
            <a:r>
              <a:rPr kumimoji="0" lang="en-NZ" sz="700" b="0" i="0" u="none" strike="noStrike" kern="1200" cap="none" spc="0" normalizeH="0" baseline="0" noProof="0">
                <a:ln>
                  <a:noFill/>
                </a:ln>
                <a:solidFill>
                  <a:srgbClr val="FFFFFF"/>
                </a:solidFill>
                <a:effectLst/>
                <a:uLnTx/>
                <a:uFillTx/>
                <a:latin typeface="Calibri" panose="020F0502020204030204"/>
                <a:ea typeface="+mn-ea"/>
                <a:cs typeface="+mn-cs"/>
              </a:rPr>
              <a:t> by Unknown Author is licensed under </a:t>
            </a:r>
            <a:r>
              <a:rPr kumimoji="0" lang="en-NZ" sz="700" b="0" i="0" u="none" strike="noStrike" kern="1200" cap="none" spc="0" normalizeH="0" baseline="0" noProof="0">
                <a:ln>
                  <a:noFill/>
                </a:ln>
                <a:solidFill>
                  <a:srgbClr val="FFFFFF"/>
                </a:solidFill>
                <a:effectLst/>
                <a:uLnTx/>
                <a:uFillTx/>
                <a:latin typeface="Calibri" panose="020F0502020204030204"/>
                <a:ea typeface="+mn-ea"/>
                <a:cs typeface="+mn-cs"/>
                <a:hlinkClick r:id="rId7" tooltip="https://creativecommons.org/licenses/by-nc-sa/3.0/">
                  <a:extLst>
                    <a:ext uri="{A12FA001-AC4F-418D-AE19-62706E023703}">
                      <ahyp:hlinkClr xmlns:ahyp="http://schemas.microsoft.com/office/drawing/2018/hyperlinkcolor" val="tx"/>
                    </a:ext>
                  </a:extLst>
                </a:hlinkClick>
              </a:rPr>
              <a:t>CC BY-SA-NC</a:t>
            </a:r>
            <a:endParaRPr kumimoji="0" lang="en-NZ" sz="7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2008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C2A5D-50F5-4BA4-A607-FD807F4DA0B3}"/>
              </a:ext>
            </a:extLst>
          </p:cNvPr>
          <p:cNvSpPr>
            <a:spLocks noGrp="1"/>
          </p:cNvSpPr>
          <p:nvPr>
            <p:ph type="title"/>
          </p:nvPr>
        </p:nvSpPr>
        <p:spPr>
          <a:xfrm>
            <a:off x="609600" y="274638"/>
            <a:ext cx="10972800" cy="3515484"/>
          </a:xfrm>
        </p:spPr>
        <p:txBody>
          <a:bodyPr>
            <a:normAutofit/>
          </a:bodyPr>
          <a:lstStyle/>
          <a:p>
            <a:r>
              <a:rPr lang="en-NZ" dirty="0"/>
              <a:t>Kei </a:t>
            </a:r>
            <a:r>
              <a:rPr lang="en-NZ" dirty="0" err="1">
                <a:solidFill>
                  <a:srgbClr val="FF0000"/>
                </a:solidFill>
              </a:rPr>
              <a:t>hea</a:t>
            </a:r>
            <a:r>
              <a:rPr lang="en-NZ" dirty="0">
                <a:solidFill>
                  <a:srgbClr val="FF0000"/>
                </a:solidFill>
              </a:rPr>
              <a:t> </a:t>
            </a:r>
            <a:r>
              <a:rPr lang="en-NZ" dirty="0" err="1">
                <a:solidFill>
                  <a:srgbClr val="FF0000"/>
                </a:solidFill>
              </a:rPr>
              <a:t>ia</a:t>
            </a:r>
            <a:r>
              <a:rPr lang="en-NZ" dirty="0">
                <a:solidFill>
                  <a:srgbClr val="FF0000"/>
                </a:solidFill>
              </a:rPr>
              <a:t> </a:t>
            </a:r>
            <a:r>
              <a:rPr lang="en-NZ" dirty="0"/>
              <a:t>e </a:t>
            </a:r>
            <a:r>
              <a:rPr lang="en-NZ" dirty="0" err="1"/>
              <a:t>noho</a:t>
            </a:r>
            <a:r>
              <a:rPr lang="en-NZ" dirty="0"/>
              <a:t> ana?</a:t>
            </a:r>
            <a:br>
              <a:rPr lang="en-NZ" dirty="0"/>
            </a:br>
            <a:br>
              <a:rPr lang="en-NZ" dirty="0"/>
            </a:br>
            <a:r>
              <a:rPr lang="en-NZ" dirty="0"/>
              <a:t>Kei _________________</a:t>
            </a:r>
            <a:r>
              <a:rPr lang="en-NZ" dirty="0" err="1">
                <a:solidFill>
                  <a:srgbClr val="FF0000"/>
                </a:solidFill>
              </a:rPr>
              <a:t>ia</a:t>
            </a:r>
            <a:r>
              <a:rPr lang="en-NZ" dirty="0"/>
              <a:t> e </a:t>
            </a:r>
            <a:r>
              <a:rPr lang="en-NZ" dirty="0" err="1"/>
              <a:t>noho</a:t>
            </a:r>
            <a:r>
              <a:rPr lang="en-NZ" dirty="0"/>
              <a:t> ana.</a:t>
            </a:r>
            <a:br>
              <a:rPr lang="en-NZ" dirty="0"/>
            </a:br>
            <a:endParaRPr lang="en-NZ" dirty="0"/>
          </a:p>
        </p:txBody>
      </p:sp>
      <p:pic>
        <p:nvPicPr>
          <p:cNvPr id="5" name="Content Placeholder 4" descr="A close up of a logo&#10;&#10;Description automatically generated">
            <a:extLst>
              <a:ext uri="{FF2B5EF4-FFF2-40B4-BE49-F238E27FC236}">
                <a16:creationId xmlns:a16="http://schemas.microsoft.com/office/drawing/2014/main" id="{2D7C3FED-42A6-46AF-8E98-C45EC2DD37B9}"/>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88504" y="4625010"/>
            <a:ext cx="10614991" cy="1696278"/>
          </a:xfrm>
        </p:spPr>
      </p:pic>
    </p:spTree>
    <p:extLst>
      <p:ext uri="{BB962C8B-B14F-4D97-AF65-F5344CB8AC3E}">
        <p14:creationId xmlns:p14="http://schemas.microsoft.com/office/powerpoint/2010/main" val="14859174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1416</TotalTime>
  <Words>1002</Words>
  <Application>Microsoft Office PowerPoint</Application>
  <PresentationFormat>Widescreen</PresentationFormat>
  <Paragraphs>52</Paragraphs>
  <Slides>22</Slides>
  <Notes>0</Notes>
  <HiddenSlides>0</HiddenSlides>
  <MMClips>4</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22</vt:i4>
      </vt:variant>
    </vt:vector>
  </HeadingPairs>
  <TitlesOfParts>
    <vt:vector size="33" baseType="lpstr">
      <vt:lpstr>Batang</vt:lpstr>
      <vt:lpstr>Arial</vt:lpstr>
      <vt:lpstr>Arial Nova</vt:lpstr>
      <vt:lpstr>Calibri</vt:lpstr>
      <vt:lpstr>Calibri Light</vt:lpstr>
      <vt:lpstr>Century Gothic</vt:lpstr>
      <vt:lpstr>Roboto</vt:lpstr>
      <vt:lpstr>Wingdings 3</vt:lpstr>
      <vt:lpstr>Office Theme</vt:lpstr>
      <vt:lpstr>1_Office Theme</vt:lpstr>
      <vt:lpstr>Wisp</vt:lpstr>
      <vt:lpstr>Te Reo Māori Class 8 Week 10 (1 and 4 May)</vt:lpstr>
      <vt:lpstr>He hōnore, he korōria ki te Atua He maungārongo ki te whenua He whakaaro pai ki ngā tāngata katoa Hangā e te Atua he ngākau hou Ki roto, ki tēnā, ki tēnā o mātou Whakatōngia tō wairua tapu Hei awhina, hei tohutohu i ā mātou hei ako hoki i ngā mahi mō tēnei rā Amine.</vt:lpstr>
      <vt:lpstr>PowerPoint Presentation</vt:lpstr>
      <vt:lpstr>PowerPoint Presentation</vt:lpstr>
      <vt:lpstr>He whakatauki: Ahakoa he iti he pounamu. Although it may be small, it is a treasure.  He kiiwaha: Ka wāni kē! = WOW!!</vt:lpstr>
      <vt:lpstr>PowerPoint Presentation</vt:lpstr>
      <vt:lpstr>PowerPoint Presentation</vt:lpstr>
      <vt:lpstr>Kei hea a Jody  e noho ana?    Kei hea te wahine e noho ana?</vt:lpstr>
      <vt:lpstr>Kei hea ia e noho ana?  Kei _________________ia e noho ana. </vt:lpstr>
      <vt:lpstr>How do we ask, “ Where are you working?”  Kei hea koe e mahi ana?  Kei+Place or place name + subject + e mahi ana      Kei hea koe e mahi ana? Where are you working?  Kei + Makitānara + ahau + e mahi ana I am working at McDonalds. </vt:lpstr>
      <vt:lpstr>Kei hea a Jill e mahi ana?</vt:lpstr>
      <vt:lpstr>  Counting – Te tatau.  Recap – How many things?                How many people?                How young are you?                How young is he/she?                How young is Das?  Counting numbers 2-9 and 20-99. Ordinal numbers tuatahi-1st, tuarua -2nd, tuatoru-3rd, tuawhā – 4th, tuawhitu – 5th, tuaono – 6th,  etc…   </vt:lpstr>
      <vt:lpstr>PowerPoint Presentation</vt:lpstr>
      <vt:lpstr>Ko te aha te rā o tō rā whanau?</vt:lpstr>
      <vt:lpstr>How to communicate the day and date… Your birthday day and month and year 1900 – Kotahi mano =1000 iwa rau = 900 2000 = rua mano  rua tekau = 20 Write the day of your birthday … Ko Rāhina te rā tekau mā waru o Pīpiri, Kotahi mano iwa rau ono tekau mā whitu</vt:lpstr>
      <vt:lpstr>                              13   (ia - 3rd person) 24  Hoani 79 102                                 10     (ia – 3rd person) Write these numbers in Māori. Say them in Māori. Ask how old some one is in Māori and respond. Ask how many people there are and respond. </vt:lpstr>
      <vt:lpstr>Ngā rā o te wiki: Days of the week. Rāhina Rātu Raapa Rāpare Rāmere Rāhoroi Rātapu, Rātapu Anei ngā rā o te wiki nei e…  Sung to the tune of the banana boat song. </vt:lpstr>
      <vt:lpstr>Ngā marama o te tau; Months of the year.</vt:lpstr>
      <vt:lpstr>Ko Rāhina te rā tuatahi o Hākihea. Ko Rātapu te rā whare karakia. Ko Raapa te rā toru tekau mā rua o Paengawhāwhā Ko Rāmere te rā tekau mā toru o … Ko Rāhoroi te rā tuarua o Pipiri. Ko Rāhina te pō tekau mā tahi o Haratua.  Ko te aha te rā o tō rā whanau? What day is your birthday? </vt:lpstr>
      <vt:lpstr>He Kōrerorero…A Conversation Greeting Who are you ? How are you? Where are you from? Where are you living? Where are you working? Who are your family? How many people in your family? Where were you born? Where were you raised? What kind of things do you like? Greeting then Farewell.</vt:lpstr>
      <vt:lpstr>PowerPoint Presentation</vt:lpstr>
      <vt:lpstr>Karakia Whakamutunga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 Reo Māori Class 8 Week 10 (1 and 4 May)</dc:title>
  <dc:creator>Lorraine Taogaga</dc:creator>
  <cp:lastModifiedBy>Lorraine Taogaga</cp:lastModifiedBy>
  <cp:revision>3</cp:revision>
  <dcterms:created xsi:type="dcterms:W3CDTF">2020-05-03T14:15:11Z</dcterms:created>
  <dcterms:modified xsi:type="dcterms:W3CDTF">2020-05-11T23:33:15Z</dcterms:modified>
</cp:coreProperties>
</file>