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1" r:id="rId5"/>
  </p:sldMasterIdLst>
  <p:sldIdLst>
    <p:sldId id="256" r:id="rId6"/>
    <p:sldId id="263" r:id="rId7"/>
    <p:sldId id="285" r:id="rId8"/>
    <p:sldId id="297" r:id="rId9"/>
    <p:sldId id="298" r:id="rId10"/>
    <p:sldId id="266" r:id="rId11"/>
    <p:sldId id="271" r:id="rId12"/>
    <p:sldId id="272" r:id="rId13"/>
    <p:sldId id="296" r:id="rId14"/>
    <p:sldId id="287" r:id="rId15"/>
    <p:sldId id="299" r:id="rId16"/>
    <p:sldId id="270" r:id="rId17"/>
    <p:sldId id="295" r:id="rId18"/>
    <p:sldId id="261"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1566"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E350EAB-6263-4033-A75B-58BCB91266CE}"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A70567BB-7B85-46FD-ACEE-6C75DE324AB4}">
      <dgm:prSet/>
      <dgm:spPr/>
      <dgm:t>
        <a:bodyPr/>
        <a:lstStyle/>
        <a:p>
          <a:r>
            <a:rPr lang="en-NZ"/>
            <a:t>He pakiwaitara tēnei. He pakiwaitara tēnei mō tōku whanau.</a:t>
          </a:r>
          <a:endParaRPr lang="en-US"/>
        </a:p>
      </dgm:t>
    </dgm:pt>
    <dgm:pt modelId="{3937E4E6-0160-4E20-80B8-C82E7318608B}" type="parTrans" cxnId="{CD9E547E-DC8D-4071-8B7B-7A8C8495773E}">
      <dgm:prSet/>
      <dgm:spPr/>
      <dgm:t>
        <a:bodyPr/>
        <a:lstStyle/>
        <a:p>
          <a:endParaRPr lang="en-US"/>
        </a:p>
      </dgm:t>
    </dgm:pt>
    <dgm:pt modelId="{2B2B9256-16BC-49BC-9289-C62986C3DE66}" type="sibTrans" cxnId="{CD9E547E-DC8D-4071-8B7B-7A8C8495773E}">
      <dgm:prSet/>
      <dgm:spPr/>
      <dgm:t>
        <a:bodyPr/>
        <a:lstStyle/>
        <a:p>
          <a:endParaRPr lang="en-US"/>
        </a:p>
      </dgm:t>
    </dgm:pt>
    <dgm:pt modelId="{0DBFDD07-7540-4FC0-9381-838A55CAA816}">
      <dgm:prSet/>
      <dgm:spPr/>
      <dgm:t>
        <a:bodyPr/>
        <a:lstStyle/>
        <a:p>
          <a:r>
            <a:rPr lang="en-NZ"/>
            <a:t>Ko Tana tōku ingoa whānau. Ko Tere Tana tōku ingoa. </a:t>
          </a:r>
          <a:endParaRPr lang="en-US"/>
        </a:p>
      </dgm:t>
    </dgm:pt>
    <dgm:pt modelId="{D5E5C961-0540-45E7-9C26-2E227B4DAE04}" type="parTrans" cxnId="{9418D699-477E-4C97-8F71-6BC9CC107C7A}">
      <dgm:prSet/>
      <dgm:spPr/>
      <dgm:t>
        <a:bodyPr/>
        <a:lstStyle/>
        <a:p>
          <a:endParaRPr lang="en-US"/>
        </a:p>
      </dgm:t>
    </dgm:pt>
    <dgm:pt modelId="{3777201A-F35B-45C0-B595-A46ADD2F3EFB}" type="sibTrans" cxnId="{9418D699-477E-4C97-8F71-6BC9CC107C7A}">
      <dgm:prSet/>
      <dgm:spPr/>
      <dgm:t>
        <a:bodyPr/>
        <a:lstStyle/>
        <a:p>
          <a:endParaRPr lang="en-US"/>
        </a:p>
      </dgm:t>
    </dgm:pt>
    <dgm:pt modelId="{1B87AB03-4AFF-4109-8A6F-01FF053BA6F9}">
      <dgm:prSet/>
      <dgm:spPr/>
      <dgm:t>
        <a:bodyPr/>
        <a:lstStyle/>
        <a:p>
          <a:r>
            <a:rPr lang="en-NZ" dirty="0" err="1"/>
            <a:t>Nō</a:t>
          </a:r>
          <a:r>
            <a:rPr lang="en-NZ" dirty="0"/>
            <a:t> Paraparaumu ahau. </a:t>
          </a:r>
          <a:r>
            <a:rPr lang="en-NZ" dirty="0" err="1"/>
            <a:t>Nō</a:t>
          </a:r>
          <a:r>
            <a:rPr lang="en-NZ" dirty="0"/>
            <a:t> Paraparaumu </a:t>
          </a:r>
          <a:r>
            <a:rPr lang="en-NZ" dirty="0" err="1"/>
            <a:t>tōku</a:t>
          </a:r>
          <a:r>
            <a:rPr lang="en-NZ" dirty="0"/>
            <a:t> </a:t>
          </a:r>
          <a:r>
            <a:rPr lang="en-NZ" dirty="0" err="1"/>
            <a:t>whānau</a:t>
          </a:r>
          <a:r>
            <a:rPr lang="en-NZ" dirty="0"/>
            <a:t>. </a:t>
          </a:r>
          <a:endParaRPr lang="en-US" dirty="0"/>
        </a:p>
      </dgm:t>
    </dgm:pt>
    <dgm:pt modelId="{B4435348-AD82-4760-9917-7FB64F6E66BA}" type="parTrans" cxnId="{6A58E2C5-E35B-45D0-96F2-4B27BB63F492}">
      <dgm:prSet/>
      <dgm:spPr/>
      <dgm:t>
        <a:bodyPr/>
        <a:lstStyle/>
        <a:p>
          <a:endParaRPr lang="en-US"/>
        </a:p>
      </dgm:t>
    </dgm:pt>
    <dgm:pt modelId="{F653208C-3946-44E6-B1D9-1EF772E8A333}" type="sibTrans" cxnId="{6A58E2C5-E35B-45D0-96F2-4B27BB63F492}">
      <dgm:prSet/>
      <dgm:spPr/>
      <dgm:t>
        <a:bodyPr/>
        <a:lstStyle/>
        <a:p>
          <a:endParaRPr lang="en-US"/>
        </a:p>
      </dgm:t>
    </dgm:pt>
    <dgm:pt modelId="{007BC592-B1DD-47A7-9659-A96D6EC7152E}">
      <dgm:prSet/>
      <dgm:spPr/>
      <dgm:t>
        <a:bodyPr/>
        <a:lstStyle/>
        <a:p>
          <a:r>
            <a:rPr lang="en-NZ" dirty="0" err="1"/>
            <a:t>Nō</a:t>
          </a:r>
          <a:r>
            <a:rPr lang="en-NZ" dirty="0"/>
            <a:t> </a:t>
          </a:r>
          <a:r>
            <a:rPr lang="en-NZ" dirty="0" err="1"/>
            <a:t>hea</a:t>
          </a:r>
          <a:r>
            <a:rPr lang="en-NZ" dirty="0"/>
            <a:t> </a:t>
          </a:r>
          <a:r>
            <a:rPr lang="en-NZ" dirty="0" err="1"/>
            <a:t>koe</a:t>
          </a:r>
          <a:r>
            <a:rPr lang="en-NZ" dirty="0"/>
            <a:t>? </a:t>
          </a:r>
          <a:r>
            <a:rPr lang="en-NZ" dirty="0" err="1"/>
            <a:t>Nō</a:t>
          </a:r>
          <a:r>
            <a:rPr lang="en-NZ" dirty="0"/>
            <a:t> </a:t>
          </a:r>
          <a:r>
            <a:rPr lang="en-NZ" dirty="0" err="1"/>
            <a:t>hea</a:t>
          </a:r>
          <a:r>
            <a:rPr lang="en-NZ" dirty="0"/>
            <a:t> </a:t>
          </a:r>
          <a:r>
            <a:rPr lang="en-NZ" dirty="0" err="1"/>
            <a:t>tō</a:t>
          </a:r>
          <a:r>
            <a:rPr lang="en-NZ" dirty="0"/>
            <a:t> </a:t>
          </a:r>
          <a:r>
            <a:rPr lang="en-NZ" dirty="0" err="1"/>
            <a:t>whānau</a:t>
          </a:r>
          <a:r>
            <a:rPr lang="en-NZ" dirty="0"/>
            <a:t>?</a:t>
          </a:r>
          <a:endParaRPr lang="en-US" dirty="0"/>
        </a:p>
      </dgm:t>
    </dgm:pt>
    <dgm:pt modelId="{9CB97CEB-1DB1-40B9-9C13-D093DAF1EE82}" type="parTrans" cxnId="{E8CE6458-5732-4E39-B7BF-75746E8DCC48}">
      <dgm:prSet/>
      <dgm:spPr/>
      <dgm:t>
        <a:bodyPr/>
        <a:lstStyle/>
        <a:p>
          <a:endParaRPr lang="en-US"/>
        </a:p>
      </dgm:t>
    </dgm:pt>
    <dgm:pt modelId="{DB373739-EEE7-4DC9-AF50-ACB2FC2F96D2}" type="sibTrans" cxnId="{E8CE6458-5732-4E39-B7BF-75746E8DCC48}">
      <dgm:prSet/>
      <dgm:spPr/>
      <dgm:t>
        <a:bodyPr/>
        <a:lstStyle/>
        <a:p>
          <a:endParaRPr lang="en-US"/>
        </a:p>
      </dgm:t>
    </dgm:pt>
    <dgm:pt modelId="{9A5A6671-8D0D-4D74-B70D-F6628702589B}">
      <dgm:prSet/>
      <dgm:spPr/>
      <dgm:t>
        <a:bodyPr/>
        <a:lstStyle/>
        <a:p>
          <a:r>
            <a:rPr lang="en-NZ" dirty="0"/>
            <a:t>Kei </a:t>
          </a:r>
          <a:r>
            <a:rPr lang="en-NZ" dirty="0" err="1"/>
            <a:t>te</a:t>
          </a:r>
          <a:r>
            <a:rPr lang="en-NZ" dirty="0"/>
            <a:t> </a:t>
          </a:r>
          <a:r>
            <a:rPr lang="en-NZ" dirty="0" err="1"/>
            <a:t>pai</a:t>
          </a:r>
          <a:r>
            <a:rPr lang="en-NZ" dirty="0"/>
            <a:t> </a:t>
          </a:r>
          <a:r>
            <a:rPr lang="en-NZ" dirty="0" err="1"/>
            <a:t>te</a:t>
          </a:r>
          <a:r>
            <a:rPr lang="en-NZ" dirty="0"/>
            <a:t> </a:t>
          </a:r>
          <a:r>
            <a:rPr lang="en-NZ" dirty="0" err="1"/>
            <a:t>whānau</a:t>
          </a:r>
          <a:r>
            <a:rPr lang="en-NZ" dirty="0"/>
            <a:t> </a:t>
          </a:r>
          <a:r>
            <a:rPr lang="en-NZ" dirty="0" err="1"/>
            <a:t>ahakoa</a:t>
          </a:r>
          <a:r>
            <a:rPr lang="en-NZ" dirty="0"/>
            <a:t> </a:t>
          </a:r>
          <a:r>
            <a:rPr lang="en-NZ" dirty="0" err="1"/>
            <a:t>te</a:t>
          </a:r>
          <a:r>
            <a:rPr lang="en-NZ" dirty="0"/>
            <a:t> Covid19! </a:t>
          </a:r>
          <a:r>
            <a:rPr lang="en-NZ" dirty="0" err="1"/>
            <a:t>Aue</a:t>
          </a:r>
          <a:r>
            <a:rPr lang="en-NZ" dirty="0"/>
            <a:t>! </a:t>
          </a:r>
          <a:endParaRPr lang="en-US" dirty="0"/>
        </a:p>
      </dgm:t>
    </dgm:pt>
    <dgm:pt modelId="{25A4D346-CA0A-4C1B-94F5-57AAEBCED8DE}" type="parTrans" cxnId="{0BB0CE60-6459-482E-BB6A-5B3DB577EE54}">
      <dgm:prSet/>
      <dgm:spPr/>
      <dgm:t>
        <a:bodyPr/>
        <a:lstStyle/>
        <a:p>
          <a:endParaRPr lang="en-US"/>
        </a:p>
      </dgm:t>
    </dgm:pt>
    <dgm:pt modelId="{890E66C5-F814-49BB-8447-A4D00A684482}" type="sibTrans" cxnId="{0BB0CE60-6459-482E-BB6A-5B3DB577EE54}">
      <dgm:prSet/>
      <dgm:spPr/>
      <dgm:t>
        <a:bodyPr/>
        <a:lstStyle/>
        <a:p>
          <a:endParaRPr lang="en-US"/>
        </a:p>
      </dgm:t>
    </dgm:pt>
    <dgm:pt modelId="{26683021-81F7-4166-B6D5-FBFDCBADE603}">
      <dgm:prSet/>
      <dgm:spPr/>
      <dgm:t>
        <a:bodyPr/>
        <a:lstStyle/>
        <a:p>
          <a:r>
            <a:rPr lang="en-NZ"/>
            <a:t>Kei </a:t>
          </a:r>
          <a:r>
            <a:rPr lang="en-NZ" err="1"/>
            <a:t>te</a:t>
          </a:r>
          <a:r>
            <a:rPr lang="en-NZ"/>
            <a:t> </a:t>
          </a:r>
          <a:r>
            <a:rPr lang="en-NZ" err="1"/>
            <a:t>kāinga</a:t>
          </a:r>
          <a:r>
            <a:rPr lang="en-NZ"/>
            <a:t> </a:t>
          </a:r>
          <a:r>
            <a:rPr lang="en-NZ" err="1"/>
            <a:t>tōku</a:t>
          </a:r>
          <a:r>
            <a:rPr lang="en-NZ"/>
            <a:t> whanau e </a:t>
          </a:r>
          <a:r>
            <a:rPr lang="en-NZ" err="1"/>
            <a:t>noho</a:t>
          </a:r>
          <a:r>
            <a:rPr lang="en-NZ"/>
            <a:t> ana </a:t>
          </a:r>
          <a:r>
            <a:rPr lang="en-NZ" err="1"/>
            <a:t>i</a:t>
          </a:r>
          <a:r>
            <a:rPr lang="en-NZ"/>
            <a:t> </a:t>
          </a:r>
          <a:r>
            <a:rPr lang="en-NZ" err="1"/>
            <a:t>te</a:t>
          </a:r>
          <a:r>
            <a:rPr lang="en-NZ"/>
            <a:t> </a:t>
          </a:r>
          <a:r>
            <a:rPr lang="en-NZ" err="1"/>
            <a:t>mirumiru</a:t>
          </a:r>
          <a:r>
            <a:rPr lang="en-NZ"/>
            <a:t>.		</a:t>
          </a:r>
          <a:endParaRPr lang="en-US"/>
        </a:p>
      </dgm:t>
    </dgm:pt>
    <dgm:pt modelId="{4E8B6EC2-FB22-4C1F-A2E1-6B20E079C7F7}" type="parTrans" cxnId="{B55C4EE5-0090-4399-9B4E-912387256652}">
      <dgm:prSet/>
      <dgm:spPr/>
      <dgm:t>
        <a:bodyPr/>
        <a:lstStyle/>
        <a:p>
          <a:endParaRPr lang="en-US"/>
        </a:p>
      </dgm:t>
    </dgm:pt>
    <dgm:pt modelId="{FD69521B-5038-4F75-8C75-86ECE8891DE7}" type="sibTrans" cxnId="{B55C4EE5-0090-4399-9B4E-912387256652}">
      <dgm:prSet/>
      <dgm:spPr/>
      <dgm:t>
        <a:bodyPr/>
        <a:lstStyle/>
        <a:p>
          <a:endParaRPr lang="en-US"/>
        </a:p>
      </dgm:t>
    </dgm:pt>
    <dgm:pt modelId="{FC7795C4-0AC3-458A-A0FA-29E687DA597A}" type="pres">
      <dgm:prSet presAssocID="{5E350EAB-6263-4033-A75B-58BCB91266CE}" presName="linear" presStyleCnt="0">
        <dgm:presLayoutVars>
          <dgm:animLvl val="lvl"/>
          <dgm:resizeHandles val="exact"/>
        </dgm:presLayoutVars>
      </dgm:prSet>
      <dgm:spPr/>
    </dgm:pt>
    <dgm:pt modelId="{919D6B00-E218-4543-858F-B09AEBFECF65}" type="pres">
      <dgm:prSet presAssocID="{A70567BB-7B85-46FD-ACEE-6C75DE324AB4}" presName="parentText" presStyleLbl="node1" presStyleIdx="0" presStyleCnt="6">
        <dgm:presLayoutVars>
          <dgm:chMax val="0"/>
          <dgm:bulletEnabled val="1"/>
        </dgm:presLayoutVars>
      </dgm:prSet>
      <dgm:spPr/>
    </dgm:pt>
    <dgm:pt modelId="{42E5F8C4-1D63-460F-89FD-F3CEF5E6999B}" type="pres">
      <dgm:prSet presAssocID="{2B2B9256-16BC-49BC-9289-C62986C3DE66}" presName="spacer" presStyleCnt="0"/>
      <dgm:spPr/>
    </dgm:pt>
    <dgm:pt modelId="{D1F74203-9A5D-4E89-A55F-CC85D7986C1A}" type="pres">
      <dgm:prSet presAssocID="{0DBFDD07-7540-4FC0-9381-838A55CAA816}" presName="parentText" presStyleLbl="node1" presStyleIdx="1" presStyleCnt="6">
        <dgm:presLayoutVars>
          <dgm:chMax val="0"/>
          <dgm:bulletEnabled val="1"/>
        </dgm:presLayoutVars>
      </dgm:prSet>
      <dgm:spPr/>
    </dgm:pt>
    <dgm:pt modelId="{A67D32A8-EE68-41D8-BBB7-BF888F3E51B7}" type="pres">
      <dgm:prSet presAssocID="{3777201A-F35B-45C0-B595-A46ADD2F3EFB}" presName="spacer" presStyleCnt="0"/>
      <dgm:spPr/>
    </dgm:pt>
    <dgm:pt modelId="{FA6B4E8E-3DC7-4EB4-83C1-D32EE1C07070}" type="pres">
      <dgm:prSet presAssocID="{1B87AB03-4AFF-4109-8A6F-01FF053BA6F9}" presName="parentText" presStyleLbl="node1" presStyleIdx="2" presStyleCnt="6">
        <dgm:presLayoutVars>
          <dgm:chMax val="0"/>
          <dgm:bulletEnabled val="1"/>
        </dgm:presLayoutVars>
      </dgm:prSet>
      <dgm:spPr/>
    </dgm:pt>
    <dgm:pt modelId="{083F9A7B-BEF0-4E5D-ABFB-44CA87D16C12}" type="pres">
      <dgm:prSet presAssocID="{F653208C-3946-44E6-B1D9-1EF772E8A333}" presName="spacer" presStyleCnt="0"/>
      <dgm:spPr/>
    </dgm:pt>
    <dgm:pt modelId="{1DCF44B8-03E8-4F22-BC7C-F131766C076B}" type="pres">
      <dgm:prSet presAssocID="{007BC592-B1DD-47A7-9659-A96D6EC7152E}" presName="parentText" presStyleLbl="node1" presStyleIdx="3" presStyleCnt="6">
        <dgm:presLayoutVars>
          <dgm:chMax val="0"/>
          <dgm:bulletEnabled val="1"/>
        </dgm:presLayoutVars>
      </dgm:prSet>
      <dgm:spPr/>
    </dgm:pt>
    <dgm:pt modelId="{F5F6A2E6-316C-43FA-8279-628460F63CA0}" type="pres">
      <dgm:prSet presAssocID="{DB373739-EEE7-4DC9-AF50-ACB2FC2F96D2}" presName="spacer" presStyleCnt="0"/>
      <dgm:spPr/>
    </dgm:pt>
    <dgm:pt modelId="{8B6AD968-84F2-4697-9C87-5A39B16F36F1}" type="pres">
      <dgm:prSet presAssocID="{9A5A6671-8D0D-4D74-B70D-F6628702589B}" presName="parentText" presStyleLbl="node1" presStyleIdx="4" presStyleCnt="6">
        <dgm:presLayoutVars>
          <dgm:chMax val="0"/>
          <dgm:bulletEnabled val="1"/>
        </dgm:presLayoutVars>
      </dgm:prSet>
      <dgm:spPr/>
    </dgm:pt>
    <dgm:pt modelId="{75C102E7-4B62-473F-8661-F26819872D99}" type="pres">
      <dgm:prSet presAssocID="{890E66C5-F814-49BB-8447-A4D00A684482}" presName="spacer" presStyleCnt="0"/>
      <dgm:spPr/>
    </dgm:pt>
    <dgm:pt modelId="{9444A506-A270-43EA-98F8-AB1A80A8177F}" type="pres">
      <dgm:prSet presAssocID="{26683021-81F7-4166-B6D5-FBFDCBADE603}" presName="parentText" presStyleLbl="node1" presStyleIdx="5" presStyleCnt="6">
        <dgm:presLayoutVars>
          <dgm:chMax val="0"/>
          <dgm:bulletEnabled val="1"/>
        </dgm:presLayoutVars>
      </dgm:prSet>
      <dgm:spPr/>
    </dgm:pt>
  </dgm:ptLst>
  <dgm:cxnLst>
    <dgm:cxn modelId="{7C413213-79FB-4597-8031-436A80666882}" type="presOf" srcId="{0DBFDD07-7540-4FC0-9381-838A55CAA816}" destId="{D1F74203-9A5D-4E89-A55F-CC85D7986C1A}" srcOrd="0" destOrd="0" presId="urn:microsoft.com/office/officeart/2005/8/layout/vList2"/>
    <dgm:cxn modelId="{1B6F5114-5F30-4D83-A99E-2BA6C88137FE}" type="presOf" srcId="{9A5A6671-8D0D-4D74-B70D-F6628702589B}" destId="{8B6AD968-84F2-4697-9C87-5A39B16F36F1}" srcOrd="0" destOrd="0" presId="urn:microsoft.com/office/officeart/2005/8/layout/vList2"/>
    <dgm:cxn modelId="{0BB0CE60-6459-482E-BB6A-5B3DB577EE54}" srcId="{5E350EAB-6263-4033-A75B-58BCB91266CE}" destId="{9A5A6671-8D0D-4D74-B70D-F6628702589B}" srcOrd="4" destOrd="0" parTransId="{25A4D346-CA0A-4C1B-94F5-57AAEBCED8DE}" sibTransId="{890E66C5-F814-49BB-8447-A4D00A684482}"/>
    <dgm:cxn modelId="{0485B769-5864-4663-9009-5CA98F82AEDB}" type="presOf" srcId="{A70567BB-7B85-46FD-ACEE-6C75DE324AB4}" destId="{919D6B00-E218-4543-858F-B09AEBFECF65}" srcOrd="0" destOrd="0" presId="urn:microsoft.com/office/officeart/2005/8/layout/vList2"/>
    <dgm:cxn modelId="{FCFAEA57-912C-4543-88FB-98815BD60926}" type="presOf" srcId="{007BC592-B1DD-47A7-9659-A96D6EC7152E}" destId="{1DCF44B8-03E8-4F22-BC7C-F131766C076B}" srcOrd="0" destOrd="0" presId="urn:microsoft.com/office/officeart/2005/8/layout/vList2"/>
    <dgm:cxn modelId="{E8CE6458-5732-4E39-B7BF-75746E8DCC48}" srcId="{5E350EAB-6263-4033-A75B-58BCB91266CE}" destId="{007BC592-B1DD-47A7-9659-A96D6EC7152E}" srcOrd="3" destOrd="0" parTransId="{9CB97CEB-1DB1-40B9-9C13-D093DAF1EE82}" sibTransId="{DB373739-EEE7-4DC9-AF50-ACB2FC2F96D2}"/>
    <dgm:cxn modelId="{CD9E547E-DC8D-4071-8B7B-7A8C8495773E}" srcId="{5E350EAB-6263-4033-A75B-58BCB91266CE}" destId="{A70567BB-7B85-46FD-ACEE-6C75DE324AB4}" srcOrd="0" destOrd="0" parTransId="{3937E4E6-0160-4E20-80B8-C82E7318608B}" sibTransId="{2B2B9256-16BC-49BC-9289-C62986C3DE66}"/>
    <dgm:cxn modelId="{EF59FC95-DFE8-4478-AE7F-B844C3E6CCE8}" type="presOf" srcId="{26683021-81F7-4166-B6D5-FBFDCBADE603}" destId="{9444A506-A270-43EA-98F8-AB1A80A8177F}" srcOrd="0" destOrd="0" presId="urn:microsoft.com/office/officeart/2005/8/layout/vList2"/>
    <dgm:cxn modelId="{9418D699-477E-4C97-8F71-6BC9CC107C7A}" srcId="{5E350EAB-6263-4033-A75B-58BCB91266CE}" destId="{0DBFDD07-7540-4FC0-9381-838A55CAA816}" srcOrd="1" destOrd="0" parTransId="{D5E5C961-0540-45E7-9C26-2E227B4DAE04}" sibTransId="{3777201A-F35B-45C0-B595-A46ADD2F3EFB}"/>
    <dgm:cxn modelId="{6989E2AE-9FFC-4580-A572-AE6D0BF1EA13}" type="presOf" srcId="{5E350EAB-6263-4033-A75B-58BCB91266CE}" destId="{FC7795C4-0AC3-458A-A0FA-29E687DA597A}" srcOrd="0" destOrd="0" presId="urn:microsoft.com/office/officeart/2005/8/layout/vList2"/>
    <dgm:cxn modelId="{63679BC5-1CB4-4DBC-AE55-99B0A6C0A665}" type="presOf" srcId="{1B87AB03-4AFF-4109-8A6F-01FF053BA6F9}" destId="{FA6B4E8E-3DC7-4EB4-83C1-D32EE1C07070}" srcOrd="0" destOrd="0" presId="urn:microsoft.com/office/officeart/2005/8/layout/vList2"/>
    <dgm:cxn modelId="{6A58E2C5-E35B-45D0-96F2-4B27BB63F492}" srcId="{5E350EAB-6263-4033-A75B-58BCB91266CE}" destId="{1B87AB03-4AFF-4109-8A6F-01FF053BA6F9}" srcOrd="2" destOrd="0" parTransId="{B4435348-AD82-4760-9917-7FB64F6E66BA}" sibTransId="{F653208C-3946-44E6-B1D9-1EF772E8A333}"/>
    <dgm:cxn modelId="{B55C4EE5-0090-4399-9B4E-912387256652}" srcId="{5E350EAB-6263-4033-A75B-58BCB91266CE}" destId="{26683021-81F7-4166-B6D5-FBFDCBADE603}" srcOrd="5" destOrd="0" parTransId="{4E8B6EC2-FB22-4C1F-A2E1-6B20E079C7F7}" sibTransId="{FD69521B-5038-4F75-8C75-86ECE8891DE7}"/>
    <dgm:cxn modelId="{BB940EF9-E758-4530-8165-37E7A2D7655D}" type="presParOf" srcId="{FC7795C4-0AC3-458A-A0FA-29E687DA597A}" destId="{919D6B00-E218-4543-858F-B09AEBFECF65}" srcOrd="0" destOrd="0" presId="urn:microsoft.com/office/officeart/2005/8/layout/vList2"/>
    <dgm:cxn modelId="{CE91CF8B-3A82-44D0-B77D-D52097266F50}" type="presParOf" srcId="{FC7795C4-0AC3-458A-A0FA-29E687DA597A}" destId="{42E5F8C4-1D63-460F-89FD-F3CEF5E6999B}" srcOrd="1" destOrd="0" presId="urn:microsoft.com/office/officeart/2005/8/layout/vList2"/>
    <dgm:cxn modelId="{8FF8500D-2C81-4A05-BE5D-78CFEA683749}" type="presParOf" srcId="{FC7795C4-0AC3-458A-A0FA-29E687DA597A}" destId="{D1F74203-9A5D-4E89-A55F-CC85D7986C1A}" srcOrd="2" destOrd="0" presId="urn:microsoft.com/office/officeart/2005/8/layout/vList2"/>
    <dgm:cxn modelId="{8DE2FF95-3B73-4711-A3C2-E8FC0D4917D6}" type="presParOf" srcId="{FC7795C4-0AC3-458A-A0FA-29E687DA597A}" destId="{A67D32A8-EE68-41D8-BBB7-BF888F3E51B7}" srcOrd="3" destOrd="0" presId="urn:microsoft.com/office/officeart/2005/8/layout/vList2"/>
    <dgm:cxn modelId="{D4B9BC5F-C8FC-4D38-8740-3CD146098D6A}" type="presParOf" srcId="{FC7795C4-0AC3-458A-A0FA-29E687DA597A}" destId="{FA6B4E8E-3DC7-4EB4-83C1-D32EE1C07070}" srcOrd="4" destOrd="0" presId="urn:microsoft.com/office/officeart/2005/8/layout/vList2"/>
    <dgm:cxn modelId="{A8172865-7261-43F8-BDDF-545B1139CCF1}" type="presParOf" srcId="{FC7795C4-0AC3-458A-A0FA-29E687DA597A}" destId="{083F9A7B-BEF0-4E5D-ABFB-44CA87D16C12}" srcOrd="5" destOrd="0" presId="urn:microsoft.com/office/officeart/2005/8/layout/vList2"/>
    <dgm:cxn modelId="{789D955E-6A85-4DE3-B631-A52DB338DA93}" type="presParOf" srcId="{FC7795C4-0AC3-458A-A0FA-29E687DA597A}" destId="{1DCF44B8-03E8-4F22-BC7C-F131766C076B}" srcOrd="6" destOrd="0" presId="urn:microsoft.com/office/officeart/2005/8/layout/vList2"/>
    <dgm:cxn modelId="{3BEB65A2-74B3-4C05-A1CA-E7C1F7DB06F2}" type="presParOf" srcId="{FC7795C4-0AC3-458A-A0FA-29E687DA597A}" destId="{F5F6A2E6-316C-43FA-8279-628460F63CA0}" srcOrd="7" destOrd="0" presId="urn:microsoft.com/office/officeart/2005/8/layout/vList2"/>
    <dgm:cxn modelId="{9B7A3883-C19B-4417-9A72-3344072024BD}" type="presParOf" srcId="{FC7795C4-0AC3-458A-A0FA-29E687DA597A}" destId="{8B6AD968-84F2-4697-9C87-5A39B16F36F1}" srcOrd="8" destOrd="0" presId="urn:microsoft.com/office/officeart/2005/8/layout/vList2"/>
    <dgm:cxn modelId="{4AEB6B72-2AE1-492C-A568-60A3A6A0A0DD}" type="presParOf" srcId="{FC7795C4-0AC3-458A-A0FA-29E687DA597A}" destId="{75C102E7-4B62-473F-8661-F26819872D99}" srcOrd="9" destOrd="0" presId="urn:microsoft.com/office/officeart/2005/8/layout/vList2"/>
    <dgm:cxn modelId="{06328B54-EEA6-4C93-B880-B99B574C81B8}" type="presParOf" srcId="{FC7795C4-0AC3-458A-A0FA-29E687DA597A}" destId="{9444A506-A270-43EA-98F8-AB1A80A8177F}"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9D6B00-E218-4543-858F-B09AEBFECF65}">
      <dsp:nvSpPr>
        <dsp:cNvPr id="0" name=""/>
        <dsp:cNvSpPr/>
      </dsp:nvSpPr>
      <dsp:spPr>
        <a:xfrm>
          <a:off x="0" y="32292"/>
          <a:ext cx="4885203" cy="91494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NZ" sz="2300" kern="1200"/>
            <a:t>He pakiwaitara tēnei. He pakiwaitara tēnei mō tōku whanau.</a:t>
          </a:r>
          <a:endParaRPr lang="en-US" sz="2300" kern="1200"/>
        </a:p>
      </dsp:txBody>
      <dsp:txXfrm>
        <a:off x="44664" y="76956"/>
        <a:ext cx="4795875" cy="825612"/>
      </dsp:txXfrm>
    </dsp:sp>
    <dsp:sp modelId="{D1F74203-9A5D-4E89-A55F-CC85D7986C1A}">
      <dsp:nvSpPr>
        <dsp:cNvPr id="0" name=""/>
        <dsp:cNvSpPr/>
      </dsp:nvSpPr>
      <dsp:spPr>
        <a:xfrm>
          <a:off x="0" y="1013472"/>
          <a:ext cx="4885203" cy="914940"/>
        </a:xfrm>
        <a:prstGeom prst="roundRect">
          <a:avLst/>
        </a:prstGeom>
        <a:solidFill>
          <a:schemeClr val="accent2">
            <a:hueOff val="936304"/>
            <a:satOff val="-1168"/>
            <a:lumOff val="27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NZ" sz="2300" kern="1200"/>
            <a:t>Ko Tana tōku ingoa whānau. Ko Tere Tana tōku ingoa. </a:t>
          </a:r>
          <a:endParaRPr lang="en-US" sz="2300" kern="1200"/>
        </a:p>
      </dsp:txBody>
      <dsp:txXfrm>
        <a:off x="44664" y="1058136"/>
        <a:ext cx="4795875" cy="825612"/>
      </dsp:txXfrm>
    </dsp:sp>
    <dsp:sp modelId="{FA6B4E8E-3DC7-4EB4-83C1-D32EE1C07070}">
      <dsp:nvSpPr>
        <dsp:cNvPr id="0" name=""/>
        <dsp:cNvSpPr/>
      </dsp:nvSpPr>
      <dsp:spPr>
        <a:xfrm>
          <a:off x="0" y="1994652"/>
          <a:ext cx="4885203" cy="914940"/>
        </a:xfrm>
        <a:prstGeom prst="roundRect">
          <a:avLst/>
        </a:prstGeom>
        <a:solidFill>
          <a:schemeClr val="accent2">
            <a:hueOff val="1872608"/>
            <a:satOff val="-2336"/>
            <a:lumOff val="54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NZ" sz="2300" kern="1200" dirty="0" err="1"/>
            <a:t>Nō</a:t>
          </a:r>
          <a:r>
            <a:rPr lang="en-NZ" sz="2300" kern="1200" dirty="0"/>
            <a:t> Paraparaumu ahau. </a:t>
          </a:r>
          <a:r>
            <a:rPr lang="en-NZ" sz="2300" kern="1200" dirty="0" err="1"/>
            <a:t>Nō</a:t>
          </a:r>
          <a:r>
            <a:rPr lang="en-NZ" sz="2300" kern="1200" dirty="0"/>
            <a:t> Paraparaumu </a:t>
          </a:r>
          <a:r>
            <a:rPr lang="en-NZ" sz="2300" kern="1200" dirty="0" err="1"/>
            <a:t>tōku</a:t>
          </a:r>
          <a:r>
            <a:rPr lang="en-NZ" sz="2300" kern="1200" dirty="0"/>
            <a:t> </a:t>
          </a:r>
          <a:r>
            <a:rPr lang="en-NZ" sz="2300" kern="1200" dirty="0" err="1"/>
            <a:t>whānau</a:t>
          </a:r>
          <a:r>
            <a:rPr lang="en-NZ" sz="2300" kern="1200" dirty="0"/>
            <a:t>. </a:t>
          </a:r>
          <a:endParaRPr lang="en-US" sz="2300" kern="1200" dirty="0"/>
        </a:p>
      </dsp:txBody>
      <dsp:txXfrm>
        <a:off x="44664" y="2039316"/>
        <a:ext cx="4795875" cy="825612"/>
      </dsp:txXfrm>
    </dsp:sp>
    <dsp:sp modelId="{1DCF44B8-03E8-4F22-BC7C-F131766C076B}">
      <dsp:nvSpPr>
        <dsp:cNvPr id="0" name=""/>
        <dsp:cNvSpPr/>
      </dsp:nvSpPr>
      <dsp:spPr>
        <a:xfrm>
          <a:off x="0" y="2975833"/>
          <a:ext cx="4885203" cy="914940"/>
        </a:xfrm>
        <a:prstGeom prst="roundRect">
          <a:avLst/>
        </a:prstGeom>
        <a:solidFill>
          <a:schemeClr val="accent2">
            <a:hueOff val="2808911"/>
            <a:satOff val="-3503"/>
            <a:lumOff val="82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NZ" sz="2300" kern="1200" dirty="0" err="1"/>
            <a:t>Nō</a:t>
          </a:r>
          <a:r>
            <a:rPr lang="en-NZ" sz="2300" kern="1200" dirty="0"/>
            <a:t> </a:t>
          </a:r>
          <a:r>
            <a:rPr lang="en-NZ" sz="2300" kern="1200" dirty="0" err="1"/>
            <a:t>hea</a:t>
          </a:r>
          <a:r>
            <a:rPr lang="en-NZ" sz="2300" kern="1200" dirty="0"/>
            <a:t> </a:t>
          </a:r>
          <a:r>
            <a:rPr lang="en-NZ" sz="2300" kern="1200" dirty="0" err="1"/>
            <a:t>koe</a:t>
          </a:r>
          <a:r>
            <a:rPr lang="en-NZ" sz="2300" kern="1200" dirty="0"/>
            <a:t>? </a:t>
          </a:r>
          <a:r>
            <a:rPr lang="en-NZ" sz="2300" kern="1200" dirty="0" err="1"/>
            <a:t>Nō</a:t>
          </a:r>
          <a:r>
            <a:rPr lang="en-NZ" sz="2300" kern="1200" dirty="0"/>
            <a:t> </a:t>
          </a:r>
          <a:r>
            <a:rPr lang="en-NZ" sz="2300" kern="1200" dirty="0" err="1"/>
            <a:t>hea</a:t>
          </a:r>
          <a:r>
            <a:rPr lang="en-NZ" sz="2300" kern="1200" dirty="0"/>
            <a:t> </a:t>
          </a:r>
          <a:r>
            <a:rPr lang="en-NZ" sz="2300" kern="1200" dirty="0" err="1"/>
            <a:t>tō</a:t>
          </a:r>
          <a:r>
            <a:rPr lang="en-NZ" sz="2300" kern="1200" dirty="0"/>
            <a:t> </a:t>
          </a:r>
          <a:r>
            <a:rPr lang="en-NZ" sz="2300" kern="1200" dirty="0" err="1"/>
            <a:t>whānau</a:t>
          </a:r>
          <a:r>
            <a:rPr lang="en-NZ" sz="2300" kern="1200" dirty="0"/>
            <a:t>?</a:t>
          </a:r>
          <a:endParaRPr lang="en-US" sz="2300" kern="1200" dirty="0"/>
        </a:p>
      </dsp:txBody>
      <dsp:txXfrm>
        <a:off x="44664" y="3020497"/>
        <a:ext cx="4795875" cy="825612"/>
      </dsp:txXfrm>
    </dsp:sp>
    <dsp:sp modelId="{8B6AD968-84F2-4697-9C87-5A39B16F36F1}">
      <dsp:nvSpPr>
        <dsp:cNvPr id="0" name=""/>
        <dsp:cNvSpPr/>
      </dsp:nvSpPr>
      <dsp:spPr>
        <a:xfrm>
          <a:off x="0" y="3957013"/>
          <a:ext cx="4885203" cy="914940"/>
        </a:xfrm>
        <a:prstGeom prst="roundRect">
          <a:avLst/>
        </a:prstGeom>
        <a:solidFill>
          <a:schemeClr val="accent2">
            <a:hueOff val="3745215"/>
            <a:satOff val="-4671"/>
            <a:lumOff val="109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NZ" sz="2300" kern="1200" dirty="0"/>
            <a:t>Kei </a:t>
          </a:r>
          <a:r>
            <a:rPr lang="en-NZ" sz="2300" kern="1200" dirty="0" err="1"/>
            <a:t>te</a:t>
          </a:r>
          <a:r>
            <a:rPr lang="en-NZ" sz="2300" kern="1200" dirty="0"/>
            <a:t> </a:t>
          </a:r>
          <a:r>
            <a:rPr lang="en-NZ" sz="2300" kern="1200" dirty="0" err="1"/>
            <a:t>pai</a:t>
          </a:r>
          <a:r>
            <a:rPr lang="en-NZ" sz="2300" kern="1200" dirty="0"/>
            <a:t> </a:t>
          </a:r>
          <a:r>
            <a:rPr lang="en-NZ" sz="2300" kern="1200" dirty="0" err="1"/>
            <a:t>te</a:t>
          </a:r>
          <a:r>
            <a:rPr lang="en-NZ" sz="2300" kern="1200" dirty="0"/>
            <a:t> </a:t>
          </a:r>
          <a:r>
            <a:rPr lang="en-NZ" sz="2300" kern="1200" dirty="0" err="1"/>
            <a:t>whānau</a:t>
          </a:r>
          <a:r>
            <a:rPr lang="en-NZ" sz="2300" kern="1200" dirty="0"/>
            <a:t> </a:t>
          </a:r>
          <a:r>
            <a:rPr lang="en-NZ" sz="2300" kern="1200" dirty="0" err="1"/>
            <a:t>ahakoa</a:t>
          </a:r>
          <a:r>
            <a:rPr lang="en-NZ" sz="2300" kern="1200" dirty="0"/>
            <a:t> </a:t>
          </a:r>
          <a:r>
            <a:rPr lang="en-NZ" sz="2300" kern="1200" dirty="0" err="1"/>
            <a:t>te</a:t>
          </a:r>
          <a:r>
            <a:rPr lang="en-NZ" sz="2300" kern="1200" dirty="0"/>
            <a:t> Covid19! </a:t>
          </a:r>
          <a:r>
            <a:rPr lang="en-NZ" sz="2300" kern="1200" dirty="0" err="1"/>
            <a:t>Aue</a:t>
          </a:r>
          <a:r>
            <a:rPr lang="en-NZ" sz="2300" kern="1200" dirty="0"/>
            <a:t>! </a:t>
          </a:r>
          <a:endParaRPr lang="en-US" sz="2300" kern="1200" dirty="0"/>
        </a:p>
      </dsp:txBody>
      <dsp:txXfrm>
        <a:off x="44664" y="4001677"/>
        <a:ext cx="4795875" cy="825612"/>
      </dsp:txXfrm>
    </dsp:sp>
    <dsp:sp modelId="{9444A506-A270-43EA-98F8-AB1A80A8177F}">
      <dsp:nvSpPr>
        <dsp:cNvPr id="0" name=""/>
        <dsp:cNvSpPr/>
      </dsp:nvSpPr>
      <dsp:spPr>
        <a:xfrm>
          <a:off x="0" y="4938193"/>
          <a:ext cx="4885203" cy="914940"/>
        </a:xfrm>
        <a:prstGeom prst="roundRect">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NZ" sz="2300" kern="1200"/>
            <a:t>Kei </a:t>
          </a:r>
          <a:r>
            <a:rPr lang="en-NZ" sz="2300" kern="1200" err="1"/>
            <a:t>te</a:t>
          </a:r>
          <a:r>
            <a:rPr lang="en-NZ" sz="2300" kern="1200"/>
            <a:t> </a:t>
          </a:r>
          <a:r>
            <a:rPr lang="en-NZ" sz="2300" kern="1200" err="1"/>
            <a:t>kāinga</a:t>
          </a:r>
          <a:r>
            <a:rPr lang="en-NZ" sz="2300" kern="1200"/>
            <a:t> </a:t>
          </a:r>
          <a:r>
            <a:rPr lang="en-NZ" sz="2300" kern="1200" err="1"/>
            <a:t>tōku</a:t>
          </a:r>
          <a:r>
            <a:rPr lang="en-NZ" sz="2300" kern="1200"/>
            <a:t> whanau e </a:t>
          </a:r>
          <a:r>
            <a:rPr lang="en-NZ" sz="2300" kern="1200" err="1"/>
            <a:t>noho</a:t>
          </a:r>
          <a:r>
            <a:rPr lang="en-NZ" sz="2300" kern="1200"/>
            <a:t> ana </a:t>
          </a:r>
          <a:r>
            <a:rPr lang="en-NZ" sz="2300" kern="1200" err="1"/>
            <a:t>i</a:t>
          </a:r>
          <a:r>
            <a:rPr lang="en-NZ" sz="2300" kern="1200"/>
            <a:t> </a:t>
          </a:r>
          <a:r>
            <a:rPr lang="en-NZ" sz="2300" kern="1200" err="1"/>
            <a:t>te</a:t>
          </a:r>
          <a:r>
            <a:rPr lang="en-NZ" sz="2300" kern="1200"/>
            <a:t> </a:t>
          </a:r>
          <a:r>
            <a:rPr lang="en-NZ" sz="2300" kern="1200" err="1"/>
            <a:t>mirumiru</a:t>
          </a:r>
          <a:r>
            <a:rPr lang="en-NZ" sz="2300" kern="1200"/>
            <a:t>.		</a:t>
          </a:r>
          <a:endParaRPr lang="en-US" sz="2300" kern="1200"/>
        </a:p>
      </dsp:txBody>
      <dsp:txXfrm>
        <a:off x="44664" y="4982857"/>
        <a:ext cx="4795875" cy="82561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AU"/>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a:t>Click to edit Master subtitle style</a:t>
            </a:r>
            <a:endParaRPr lang="en-US"/>
          </a:p>
        </p:txBody>
      </p:sp>
      <p:sp>
        <p:nvSpPr>
          <p:cNvPr id="4" name="Date Placeholder 3"/>
          <p:cNvSpPr>
            <a:spLocks noGrp="1"/>
          </p:cNvSpPr>
          <p:nvPr>
            <p:ph type="dt" sz="half" idx="10"/>
          </p:nvPr>
        </p:nvSpPr>
        <p:spPr/>
        <p:txBody>
          <a:bodyPr/>
          <a:lstStyle/>
          <a:p>
            <a:fld id="{57D2FDC1-8C7A-E64F-900F-A552767E8EB8}" type="datetimeFigureOut">
              <a:rPr lang="en-US" smtClean="0"/>
              <a:pPr/>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164FA-2F2E-5641-87E1-970958E0465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p:txBody>
          <a:bodyPr/>
          <a:lstStyle/>
          <a:p>
            <a:fld id="{57D2FDC1-8C7A-E64F-900F-A552767E8EB8}" type="datetimeFigureOut">
              <a:rPr lang="en-US" smtClean="0"/>
              <a:pPr/>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164FA-2F2E-5641-87E1-970958E0465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AU"/>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p:txBody>
          <a:bodyPr/>
          <a:lstStyle/>
          <a:p>
            <a:fld id="{57D2FDC1-8C7A-E64F-900F-A552767E8EB8}" type="datetimeFigureOut">
              <a:rPr lang="en-US" smtClean="0"/>
              <a:pPr/>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164FA-2F2E-5641-87E1-970958E04659}"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910" y="609600"/>
            <a:ext cx="6686549" cy="3117040"/>
          </a:xfrm>
        </p:spPr>
        <p:txBody>
          <a:bodyPr anchor="ctr">
            <a:normAutofit/>
          </a:bodyPr>
          <a:lstStyle>
            <a:lvl1pPr algn="l">
              <a:defRPr sz="4800" b="0" cap="none"/>
            </a:lvl1pPr>
          </a:lstStyle>
          <a:p>
            <a:r>
              <a:rPr lang="en-US"/>
              <a:t>Click to edit Master title style</a:t>
            </a:r>
          </a:p>
        </p:txBody>
      </p:sp>
      <p:sp>
        <p:nvSpPr>
          <p:cNvPr id="3" name="Text Placeholder 2"/>
          <p:cNvSpPr>
            <a:spLocks noGrp="1"/>
          </p:cNvSpPr>
          <p:nvPr>
            <p:ph type="body" idx="1"/>
          </p:nvPr>
        </p:nvSpPr>
        <p:spPr>
          <a:xfrm>
            <a:off x="1941910" y="4354046"/>
            <a:ext cx="668654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2DB0D6C-70A4-45D0-8930-DA4BBE7C793C}" type="datetimeFigureOut">
              <a:rPr lang="en-NZ" smtClean="0"/>
              <a:pPr/>
              <a:t>27/04/2020</a:t>
            </a:fld>
            <a:endParaRPr lang="en-NZ"/>
          </a:p>
        </p:txBody>
      </p:sp>
      <p:sp>
        <p:nvSpPr>
          <p:cNvPr id="5" name="Footer Placeholder 4"/>
          <p:cNvSpPr>
            <a:spLocks noGrp="1"/>
          </p:cNvSpPr>
          <p:nvPr>
            <p:ph type="ftr" sz="quarter" idx="11"/>
          </p:nvPr>
        </p:nvSpPr>
        <p:spPr/>
        <p:txBody>
          <a:bodyPr/>
          <a:lstStyle/>
          <a:p>
            <a:endParaRPr lang="en-NZ"/>
          </a:p>
        </p:txBody>
      </p:sp>
      <p:sp>
        <p:nvSpPr>
          <p:cNvPr id="9"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61D1AD81-E6B8-4757-A85E-A808ED3B3CC8}" type="slidenum">
              <a:rPr lang="en-NZ" smtClean="0"/>
              <a:pPr/>
              <a:t>‹#›</a:t>
            </a:fld>
            <a:endParaRPr lang="en-NZ"/>
          </a:p>
        </p:txBody>
      </p:sp>
    </p:spTree>
    <p:extLst>
      <p:ext uri="{BB962C8B-B14F-4D97-AF65-F5344CB8AC3E}">
        <p14:creationId xmlns:p14="http://schemas.microsoft.com/office/powerpoint/2010/main" val="34606187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1910" y="2514601"/>
            <a:ext cx="6686549" cy="2262781"/>
          </a:xfrm>
        </p:spPr>
        <p:txBody>
          <a:bodyPr anchor="b">
            <a:normAutofit/>
          </a:bodyPr>
          <a:lstStyle>
            <a:lvl1pPr>
              <a:defRPr sz="4050"/>
            </a:lvl1pPr>
          </a:lstStyle>
          <a:p>
            <a:r>
              <a:rPr lang="en-US"/>
              <a:t>Click to edit Master title style</a:t>
            </a:r>
            <a:endParaRPr lang="en-US" dirty="0"/>
          </a:p>
        </p:txBody>
      </p:sp>
      <p:sp>
        <p:nvSpPr>
          <p:cNvPr id="3" name="Subtitle 2"/>
          <p:cNvSpPr>
            <a:spLocks noGrp="1"/>
          </p:cNvSpPr>
          <p:nvPr>
            <p:ph type="subTitle" idx="1"/>
          </p:nvPr>
        </p:nvSpPr>
        <p:spPr>
          <a:xfrm>
            <a:off x="1941910" y="4777380"/>
            <a:ext cx="6686549" cy="1126283"/>
          </a:xfrm>
        </p:spPr>
        <p:txBody>
          <a:bodyPr anchor="t"/>
          <a:lstStyle>
            <a:lvl1pPr marL="0" indent="0" algn="l">
              <a:buNone/>
              <a:defRPr>
                <a:solidFill>
                  <a:schemeClr val="tx1">
                    <a:lumMod val="65000"/>
                    <a:lumOff val="3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BF6C278-191B-497A-A838-F446DD1F65C5}" type="datetimeFigureOut">
              <a:rPr lang="en-NZ" smtClean="0"/>
              <a:t>27/04/2020</a:t>
            </a:fld>
            <a:endParaRPr lang="en-NZ"/>
          </a:p>
        </p:txBody>
      </p:sp>
      <p:sp>
        <p:nvSpPr>
          <p:cNvPr id="5" name="Footer Placeholder 4"/>
          <p:cNvSpPr>
            <a:spLocks noGrp="1"/>
          </p:cNvSpPr>
          <p:nvPr>
            <p:ph type="ftr" sz="quarter" idx="11"/>
          </p:nvPr>
        </p:nvSpPr>
        <p:spPr/>
        <p:txBody>
          <a:bodyPr/>
          <a:lstStyle/>
          <a:p>
            <a:endParaRPr lang="en-NZ"/>
          </a:p>
        </p:txBody>
      </p:sp>
      <p:sp>
        <p:nvSpPr>
          <p:cNvPr id="7" name="Freeform 6"/>
          <p:cNvSpPr/>
          <p:nvPr/>
        </p:nvSpPr>
        <p:spPr bwMode="auto">
          <a:xfrm>
            <a:off x="0" y="4323811"/>
            <a:ext cx="1308489"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398860" y="4529541"/>
            <a:ext cx="584825" cy="365125"/>
          </a:xfrm>
        </p:spPr>
        <p:txBody>
          <a:bodyPr/>
          <a:lstStyle/>
          <a:p>
            <a:fld id="{54B0F233-BE9C-412A-A505-22B2662F9652}" type="slidenum">
              <a:rPr lang="en-NZ" smtClean="0"/>
              <a:t>‹#›</a:t>
            </a:fld>
            <a:endParaRPr lang="en-NZ"/>
          </a:p>
        </p:txBody>
      </p:sp>
    </p:spTree>
    <p:extLst>
      <p:ext uri="{BB962C8B-B14F-4D97-AF65-F5344CB8AC3E}">
        <p14:creationId xmlns:p14="http://schemas.microsoft.com/office/powerpoint/2010/main" val="28510921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4694" y="624110"/>
            <a:ext cx="6683765"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1909" y="2133600"/>
            <a:ext cx="668655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BF6C278-191B-497A-A838-F446DD1F65C5}" type="datetimeFigureOut">
              <a:rPr lang="en-NZ" smtClean="0"/>
              <a:t>27/04/2020</a:t>
            </a:fld>
            <a:endParaRPr lang="en-NZ"/>
          </a:p>
        </p:txBody>
      </p:sp>
      <p:sp>
        <p:nvSpPr>
          <p:cNvPr id="5" name="Footer Placeholder 4"/>
          <p:cNvSpPr>
            <a:spLocks noGrp="1"/>
          </p:cNvSpPr>
          <p:nvPr>
            <p:ph type="ftr" sz="quarter" idx="11"/>
          </p:nvPr>
        </p:nvSpPr>
        <p:spPr/>
        <p:txBody>
          <a:bodyPr/>
          <a:lstStyle/>
          <a:p>
            <a:endParaRPr lang="en-NZ"/>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4B0F233-BE9C-412A-A505-22B2662F9652}" type="slidenum">
              <a:rPr lang="en-NZ" smtClean="0"/>
              <a:t>‹#›</a:t>
            </a:fld>
            <a:endParaRPr lang="en-NZ"/>
          </a:p>
        </p:txBody>
      </p:sp>
    </p:spTree>
    <p:extLst>
      <p:ext uri="{BB962C8B-B14F-4D97-AF65-F5344CB8AC3E}">
        <p14:creationId xmlns:p14="http://schemas.microsoft.com/office/powerpoint/2010/main" val="4371306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1910" y="2058750"/>
            <a:ext cx="6686549" cy="1468800"/>
          </a:xfrm>
        </p:spPr>
        <p:txBody>
          <a:bodyPr anchor="b"/>
          <a:lstStyle>
            <a:lvl1pPr algn="l">
              <a:defRPr sz="3000" b="0" cap="none"/>
            </a:lvl1pPr>
          </a:lstStyle>
          <a:p>
            <a:r>
              <a:rPr lang="en-US"/>
              <a:t>Click to edit Master title style</a:t>
            </a:r>
            <a:endParaRPr lang="en-US" dirty="0"/>
          </a:p>
        </p:txBody>
      </p:sp>
      <p:sp>
        <p:nvSpPr>
          <p:cNvPr id="3" name="Text Placeholder 2"/>
          <p:cNvSpPr>
            <a:spLocks noGrp="1"/>
          </p:cNvSpPr>
          <p:nvPr>
            <p:ph type="body" idx="1"/>
          </p:nvPr>
        </p:nvSpPr>
        <p:spPr>
          <a:xfrm>
            <a:off x="1941910" y="3530129"/>
            <a:ext cx="6686549" cy="860400"/>
          </a:xfrm>
        </p:spPr>
        <p:txBody>
          <a:bodyPr anchor="t"/>
          <a:lstStyle>
            <a:lvl1pPr marL="0" indent="0" algn="l">
              <a:buNone/>
              <a:defRPr sz="150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BF6C278-191B-497A-A838-F446DD1F65C5}" type="datetimeFigureOut">
              <a:rPr lang="en-NZ" smtClean="0"/>
              <a:t>27/04/2020</a:t>
            </a:fld>
            <a:endParaRPr lang="en-NZ"/>
          </a:p>
        </p:txBody>
      </p:sp>
      <p:sp>
        <p:nvSpPr>
          <p:cNvPr id="5" name="Footer Placeholder 4"/>
          <p:cNvSpPr>
            <a:spLocks noGrp="1"/>
          </p:cNvSpPr>
          <p:nvPr>
            <p:ph type="ftr" sz="quarter" idx="11"/>
          </p:nvPr>
        </p:nvSpPr>
        <p:spPr/>
        <p:txBody>
          <a:bodyPr/>
          <a:lstStyle/>
          <a:p>
            <a:endParaRPr lang="en-NZ"/>
          </a:p>
        </p:txBody>
      </p:sp>
      <p:sp>
        <p:nvSpPr>
          <p:cNvPr id="9"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54B0F233-BE9C-412A-A505-22B2662F9652}" type="slidenum">
              <a:rPr lang="en-NZ" smtClean="0"/>
              <a:t>‹#›</a:t>
            </a:fld>
            <a:endParaRPr lang="en-NZ"/>
          </a:p>
        </p:txBody>
      </p:sp>
    </p:spTree>
    <p:extLst>
      <p:ext uri="{BB962C8B-B14F-4D97-AF65-F5344CB8AC3E}">
        <p14:creationId xmlns:p14="http://schemas.microsoft.com/office/powerpoint/2010/main" val="5941443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1909" y="2133600"/>
            <a:ext cx="3235398"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93060" y="2126222"/>
            <a:ext cx="3235398"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BF6C278-191B-497A-A838-F446DD1F65C5}" type="datetimeFigureOut">
              <a:rPr lang="en-NZ" smtClean="0"/>
              <a:t>27/04/2020</a:t>
            </a:fld>
            <a:endParaRPr lang="en-NZ"/>
          </a:p>
        </p:txBody>
      </p:sp>
      <p:sp>
        <p:nvSpPr>
          <p:cNvPr id="6" name="Footer Placeholder 5"/>
          <p:cNvSpPr>
            <a:spLocks noGrp="1"/>
          </p:cNvSpPr>
          <p:nvPr>
            <p:ph type="ftr" sz="quarter" idx="11"/>
          </p:nvPr>
        </p:nvSpPr>
        <p:spPr/>
        <p:txBody>
          <a:bodyPr/>
          <a:lstStyle/>
          <a:p>
            <a:endParaRPr lang="en-NZ"/>
          </a:p>
        </p:txBody>
      </p:sp>
      <p:sp>
        <p:nvSpPr>
          <p:cNvPr id="10"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398860" y="787783"/>
            <a:ext cx="584825" cy="365125"/>
          </a:xfrm>
        </p:spPr>
        <p:txBody>
          <a:bodyPr/>
          <a:lstStyle/>
          <a:p>
            <a:fld id="{54B0F233-BE9C-412A-A505-22B2662F9652}" type="slidenum">
              <a:rPr lang="en-NZ" smtClean="0"/>
              <a:t>‹#›</a:t>
            </a:fld>
            <a:endParaRPr lang="en-NZ"/>
          </a:p>
        </p:txBody>
      </p:sp>
    </p:spTree>
    <p:extLst>
      <p:ext uri="{BB962C8B-B14F-4D97-AF65-F5344CB8AC3E}">
        <p14:creationId xmlns:p14="http://schemas.microsoft.com/office/powerpoint/2010/main" val="30803487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04530" y="1972703"/>
            <a:ext cx="2994549" cy="576262"/>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1941909" y="2548966"/>
            <a:ext cx="3257170"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29972" y="1969475"/>
            <a:ext cx="2999251" cy="576262"/>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5375218" y="2545738"/>
            <a:ext cx="3254006"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BF6C278-191B-497A-A838-F446DD1F65C5}" type="datetimeFigureOut">
              <a:rPr lang="en-NZ" smtClean="0"/>
              <a:t>27/04/2020</a:t>
            </a:fld>
            <a:endParaRPr lang="en-NZ"/>
          </a:p>
        </p:txBody>
      </p:sp>
      <p:sp>
        <p:nvSpPr>
          <p:cNvPr id="8" name="Footer Placeholder 7"/>
          <p:cNvSpPr>
            <a:spLocks noGrp="1"/>
          </p:cNvSpPr>
          <p:nvPr>
            <p:ph type="ftr" sz="quarter" idx="11"/>
          </p:nvPr>
        </p:nvSpPr>
        <p:spPr/>
        <p:txBody>
          <a:bodyPr/>
          <a:lstStyle/>
          <a:p>
            <a:endParaRPr lang="en-NZ"/>
          </a:p>
        </p:txBody>
      </p:sp>
      <p:sp>
        <p:nvSpPr>
          <p:cNvPr id="12"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398860" y="787783"/>
            <a:ext cx="584825" cy="365125"/>
          </a:xfrm>
        </p:spPr>
        <p:txBody>
          <a:bodyPr/>
          <a:lstStyle/>
          <a:p>
            <a:fld id="{54B0F233-BE9C-412A-A505-22B2662F9652}" type="slidenum">
              <a:rPr lang="en-NZ" smtClean="0"/>
              <a:t>‹#›</a:t>
            </a:fld>
            <a:endParaRPr lang="en-NZ"/>
          </a:p>
        </p:txBody>
      </p:sp>
    </p:spTree>
    <p:extLst>
      <p:ext uri="{BB962C8B-B14F-4D97-AF65-F5344CB8AC3E}">
        <p14:creationId xmlns:p14="http://schemas.microsoft.com/office/powerpoint/2010/main" val="6800886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BF6C278-191B-497A-A838-F446DD1F65C5}" type="datetimeFigureOut">
              <a:rPr lang="en-NZ" smtClean="0"/>
              <a:t>27/04/2020</a:t>
            </a:fld>
            <a:endParaRPr lang="en-NZ"/>
          </a:p>
        </p:txBody>
      </p:sp>
      <p:sp>
        <p:nvSpPr>
          <p:cNvPr id="4" name="Footer Placeholder 3"/>
          <p:cNvSpPr>
            <a:spLocks noGrp="1"/>
          </p:cNvSpPr>
          <p:nvPr>
            <p:ph type="ftr" sz="quarter" idx="11"/>
          </p:nvPr>
        </p:nvSpPr>
        <p:spPr/>
        <p:txBody>
          <a:bodyPr/>
          <a:lstStyle/>
          <a:p>
            <a:endParaRPr lang="en-NZ"/>
          </a:p>
        </p:txBody>
      </p:sp>
      <p:sp>
        <p:nvSpPr>
          <p:cNvPr id="7"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4B0F233-BE9C-412A-A505-22B2662F9652}" type="slidenum">
              <a:rPr lang="en-NZ" smtClean="0"/>
              <a:t>‹#›</a:t>
            </a:fld>
            <a:endParaRPr lang="en-NZ"/>
          </a:p>
        </p:txBody>
      </p:sp>
    </p:spTree>
    <p:extLst>
      <p:ext uri="{BB962C8B-B14F-4D97-AF65-F5344CB8AC3E}">
        <p14:creationId xmlns:p14="http://schemas.microsoft.com/office/powerpoint/2010/main" val="38229618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F6C278-191B-497A-A838-F446DD1F65C5}" type="datetimeFigureOut">
              <a:rPr lang="en-NZ" smtClean="0"/>
              <a:t>27/04/2020</a:t>
            </a:fld>
            <a:endParaRPr lang="en-NZ"/>
          </a:p>
        </p:txBody>
      </p:sp>
      <p:sp>
        <p:nvSpPr>
          <p:cNvPr id="3" name="Footer Placeholder 2"/>
          <p:cNvSpPr>
            <a:spLocks noGrp="1"/>
          </p:cNvSpPr>
          <p:nvPr>
            <p:ph type="ftr" sz="quarter" idx="11"/>
          </p:nvPr>
        </p:nvSpPr>
        <p:spPr/>
        <p:txBody>
          <a:bodyPr/>
          <a:lstStyle/>
          <a:p>
            <a:endParaRPr lang="en-NZ"/>
          </a:p>
        </p:txBody>
      </p:sp>
      <p:sp>
        <p:nvSpPr>
          <p:cNvPr id="6"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4B0F233-BE9C-412A-A505-22B2662F9652}" type="slidenum">
              <a:rPr lang="en-NZ" smtClean="0"/>
              <a:t>‹#›</a:t>
            </a:fld>
            <a:endParaRPr lang="en-NZ"/>
          </a:p>
        </p:txBody>
      </p:sp>
    </p:spTree>
    <p:extLst>
      <p:ext uri="{BB962C8B-B14F-4D97-AF65-F5344CB8AC3E}">
        <p14:creationId xmlns:p14="http://schemas.microsoft.com/office/powerpoint/2010/main" val="1551299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idx="1"/>
          </p:nvPr>
        </p:nvSpPr>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p:txBody>
          <a:bodyPr/>
          <a:lstStyle/>
          <a:p>
            <a:fld id="{57D2FDC1-8C7A-E64F-900F-A552767E8EB8}" type="datetimeFigureOut">
              <a:rPr lang="en-US" smtClean="0"/>
              <a:pPr/>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164FA-2F2E-5641-87E1-970958E04659}"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910" y="446088"/>
            <a:ext cx="2628899" cy="976312"/>
          </a:xfrm>
        </p:spPr>
        <p:txBody>
          <a:bodyPr anchor="b"/>
          <a:lstStyle>
            <a:lvl1pPr algn="l">
              <a:defRPr sz="1500" b="0"/>
            </a:lvl1pPr>
          </a:lstStyle>
          <a:p>
            <a:r>
              <a:rPr lang="en-US"/>
              <a:t>Click to edit Master title style</a:t>
            </a:r>
            <a:endParaRPr lang="en-US" dirty="0"/>
          </a:p>
        </p:txBody>
      </p:sp>
      <p:sp>
        <p:nvSpPr>
          <p:cNvPr id="3" name="Content Placeholder 2"/>
          <p:cNvSpPr>
            <a:spLocks noGrp="1"/>
          </p:cNvSpPr>
          <p:nvPr>
            <p:ph idx="1"/>
          </p:nvPr>
        </p:nvSpPr>
        <p:spPr>
          <a:xfrm>
            <a:off x="4742259" y="446089"/>
            <a:ext cx="38862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41910" y="1598613"/>
            <a:ext cx="2628899" cy="4262436"/>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ABF6C278-191B-497A-A838-F446DD1F65C5}" type="datetimeFigureOut">
              <a:rPr lang="en-NZ" smtClean="0"/>
              <a:t>27/04/2020</a:t>
            </a:fld>
            <a:endParaRPr lang="en-NZ"/>
          </a:p>
        </p:txBody>
      </p:sp>
      <p:sp>
        <p:nvSpPr>
          <p:cNvPr id="6" name="Footer Placeholder 5"/>
          <p:cNvSpPr>
            <a:spLocks noGrp="1"/>
          </p:cNvSpPr>
          <p:nvPr>
            <p:ph type="ftr" sz="quarter" idx="11"/>
          </p:nvPr>
        </p:nvSpPr>
        <p:spPr/>
        <p:txBody>
          <a:bodyPr/>
          <a:lstStyle/>
          <a:p>
            <a:endParaRPr lang="en-NZ"/>
          </a:p>
        </p:txBody>
      </p:sp>
      <p:sp>
        <p:nvSpPr>
          <p:cNvPr id="9"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4B0F233-BE9C-412A-A505-22B2662F9652}" type="slidenum">
              <a:rPr lang="en-NZ" smtClean="0"/>
              <a:t>‹#›</a:t>
            </a:fld>
            <a:endParaRPr lang="en-NZ"/>
          </a:p>
        </p:txBody>
      </p:sp>
    </p:spTree>
    <p:extLst>
      <p:ext uri="{BB962C8B-B14F-4D97-AF65-F5344CB8AC3E}">
        <p14:creationId xmlns:p14="http://schemas.microsoft.com/office/powerpoint/2010/main" val="13328421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910" y="4800600"/>
            <a:ext cx="6686550" cy="566738"/>
          </a:xfrm>
        </p:spPr>
        <p:txBody>
          <a:bodyPr anchor="b">
            <a:normAutofit/>
          </a:bodyPr>
          <a:lstStyle>
            <a:lvl1pPr algn="l">
              <a:defRPr sz="18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1909" y="634965"/>
            <a:ext cx="6686550" cy="3854970"/>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4" name="Text Placeholder 3"/>
          <p:cNvSpPr>
            <a:spLocks noGrp="1"/>
          </p:cNvSpPr>
          <p:nvPr>
            <p:ph type="body" sz="half" idx="2"/>
          </p:nvPr>
        </p:nvSpPr>
        <p:spPr>
          <a:xfrm>
            <a:off x="1941910" y="5367338"/>
            <a:ext cx="6686550" cy="493712"/>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ABF6C278-191B-497A-A838-F446DD1F65C5}" type="datetimeFigureOut">
              <a:rPr lang="en-NZ" smtClean="0"/>
              <a:t>27/04/2020</a:t>
            </a:fld>
            <a:endParaRPr lang="en-NZ"/>
          </a:p>
        </p:txBody>
      </p:sp>
      <p:sp>
        <p:nvSpPr>
          <p:cNvPr id="6" name="Footer Placeholder 5"/>
          <p:cNvSpPr>
            <a:spLocks noGrp="1"/>
          </p:cNvSpPr>
          <p:nvPr>
            <p:ph type="ftr" sz="quarter" idx="11"/>
          </p:nvPr>
        </p:nvSpPr>
        <p:spPr/>
        <p:txBody>
          <a:bodyPr/>
          <a:lstStyle/>
          <a:p>
            <a:endParaRPr lang="en-NZ"/>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54B0F233-BE9C-412A-A505-22B2662F9652}" type="slidenum">
              <a:rPr lang="en-NZ" smtClean="0"/>
              <a:t>‹#›</a:t>
            </a:fld>
            <a:endParaRPr lang="en-NZ"/>
          </a:p>
        </p:txBody>
      </p:sp>
    </p:spTree>
    <p:extLst>
      <p:ext uri="{BB962C8B-B14F-4D97-AF65-F5344CB8AC3E}">
        <p14:creationId xmlns:p14="http://schemas.microsoft.com/office/powerpoint/2010/main" val="41906304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910" y="609600"/>
            <a:ext cx="6686549" cy="3117040"/>
          </a:xfrm>
        </p:spPr>
        <p:txBody>
          <a:bodyPr anchor="ctr">
            <a:normAutofit/>
          </a:bodyPr>
          <a:lstStyle>
            <a:lvl1pPr algn="l">
              <a:defRPr sz="3600" b="0" cap="none"/>
            </a:lvl1pPr>
          </a:lstStyle>
          <a:p>
            <a:r>
              <a:rPr lang="en-US"/>
              <a:t>Click to edit Master title style</a:t>
            </a:r>
            <a:endParaRPr lang="en-US" dirty="0"/>
          </a:p>
        </p:txBody>
      </p:sp>
      <p:sp>
        <p:nvSpPr>
          <p:cNvPr id="3" name="Text Placeholder 2"/>
          <p:cNvSpPr>
            <a:spLocks noGrp="1"/>
          </p:cNvSpPr>
          <p:nvPr>
            <p:ph type="body" idx="1"/>
          </p:nvPr>
        </p:nvSpPr>
        <p:spPr>
          <a:xfrm>
            <a:off x="1941910" y="4354046"/>
            <a:ext cx="6686549" cy="1555864"/>
          </a:xfrm>
        </p:spPr>
        <p:txBody>
          <a:bodyPr anchor="ctr">
            <a:normAutofit/>
          </a:bodyPr>
          <a:lstStyle>
            <a:lvl1pPr marL="0" indent="0" algn="l">
              <a:buNone/>
              <a:defRPr sz="135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BF6C278-191B-497A-A838-F446DD1F65C5}" type="datetimeFigureOut">
              <a:rPr lang="en-NZ" smtClean="0"/>
              <a:t>27/04/2020</a:t>
            </a:fld>
            <a:endParaRPr lang="en-NZ"/>
          </a:p>
        </p:txBody>
      </p:sp>
      <p:sp>
        <p:nvSpPr>
          <p:cNvPr id="5" name="Footer Placeholder 4"/>
          <p:cNvSpPr>
            <a:spLocks noGrp="1"/>
          </p:cNvSpPr>
          <p:nvPr>
            <p:ph type="ftr" sz="quarter" idx="11"/>
          </p:nvPr>
        </p:nvSpPr>
        <p:spPr/>
        <p:txBody>
          <a:bodyPr/>
          <a:lstStyle/>
          <a:p>
            <a:endParaRPr lang="en-NZ"/>
          </a:p>
        </p:txBody>
      </p:sp>
      <p:sp>
        <p:nvSpPr>
          <p:cNvPr id="9"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54B0F233-BE9C-412A-A505-22B2662F9652}" type="slidenum">
              <a:rPr lang="en-NZ" smtClean="0"/>
              <a:t>‹#›</a:t>
            </a:fld>
            <a:endParaRPr lang="en-NZ"/>
          </a:p>
        </p:txBody>
      </p:sp>
    </p:spTree>
    <p:extLst>
      <p:ext uri="{BB962C8B-B14F-4D97-AF65-F5344CB8AC3E}">
        <p14:creationId xmlns:p14="http://schemas.microsoft.com/office/powerpoint/2010/main" val="173196391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37462" y="609600"/>
            <a:ext cx="6295445" cy="2895600"/>
          </a:xfrm>
        </p:spPr>
        <p:txBody>
          <a:bodyPr anchor="ctr">
            <a:normAutofit/>
          </a:bodyPr>
          <a:lstStyle>
            <a:lvl1pPr algn="l">
              <a:defRPr sz="36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56259" y="3505200"/>
            <a:ext cx="5652416" cy="381000"/>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a:t>Click to edit Master text styles</a:t>
            </a:r>
          </a:p>
        </p:txBody>
      </p:sp>
      <p:sp>
        <p:nvSpPr>
          <p:cNvPr id="3" name="Text Placeholder 2"/>
          <p:cNvSpPr>
            <a:spLocks noGrp="1"/>
          </p:cNvSpPr>
          <p:nvPr>
            <p:ph type="body" idx="1"/>
          </p:nvPr>
        </p:nvSpPr>
        <p:spPr>
          <a:xfrm>
            <a:off x="1941910" y="4354046"/>
            <a:ext cx="6686549" cy="1555864"/>
          </a:xfrm>
        </p:spPr>
        <p:txBody>
          <a:bodyPr anchor="ctr">
            <a:normAutofit/>
          </a:bodyPr>
          <a:lstStyle>
            <a:lvl1pPr marL="0" indent="0" algn="l">
              <a:buNone/>
              <a:defRPr sz="135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BF6C278-191B-497A-A838-F446DD1F65C5}" type="datetimeFigureOut">
              <a:rPr lang="en-NZ" smtClean="0"/>
              <a:t>27/04/2020</a:t>
            </a:fld>
            <a:endParaRPr lang="en-NZ"/>
          </a:p>
        </p:txBody>
      </p:sp>
      <p:sp>
        <p:nvSpPr>
          <p:cNvPr id="5" name="Footer Placeholder 4"/>
          <p:cNvSpPr>
            <a:spLocks noGrp="1"/>
          </p:cNvSpPr>
          <p:nvPr>
            <p:ph type="ftr" sz="quarter" idx="11"/>
          </p:nvPr>
        </p:nvSpPr>
        <p:spPr/>
        <p:txBody>
          <a:bodyPr/>
          <a:lstStyle/>
          <a:p>
            <a:endParaRPr lang="en-NZ"/>
          </a:p>
        </p:txBody>
      </p:sp>
      <p:sp>
        <p:nvSpPr>
          <p:cNvPr id="11"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54B0F233-BE9C-412A-A505-22B2662F9652}" type="slidenum">
              <a:rPr lang="en-NZ" smtClean="0"/>
              <a:t>‹#›</a:t>
            </a:fld>
            <a:endParaRPr lang="en-NZ"/>
          </a:p>
        </p:txBody>
      </p:sp>
      <p:sp>
        <p:nvSpPr>
          <p:cNvPr id="14" name="TextBox 13"/>
          <p:cNvSpPr txBox="1"/>
          <p:nvPr/>
        </p:nvSpPr>
        <p:spPr>
          <a:xfrm>
            <a:off x="1850739" y="648005"/>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
        <p:nvSpPr>
          <p:cNvPr id="15" name="TextBox 14"/>
          <p:cNvSpPr txBox="1"/>
          <p:nvPr/>
        </p:nvSpPr>
        <p:spPr>
          <a:xfrm>
            <a:off x="8336139" y="2905306"/>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2953920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1910" y="2438401"/>
            <a:ext cx="6686550" cy="2724845"/>
          </a:xfrm>
        </p:spPr>
        <p:txBody>
          <a:bodyPr anchor="b">
            <a:normAutofit/>
          </a:bodyPr>
          <a:lstStyle>
            <a:lvl1pPr algn="l">
              <a:defRPr sz="3600" b="0"/>
            </a:lvl1pPr>
          </a:lstStyle>
          <a:p>
            <a:r>
              <a:rPr lang="en-US"/>
              <a:t>Click to edit Master title style</a:t>
            </a:r>
            <a:endParaRPr lang="en-US" dirty="0"/>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ABF6C278-191B-497A-A838-F446DD1F65C5}" type="datetimeFigureOut">
              <a:rPr lang="en-NZ" smtClean="0"/>
              <a:t>27/04/2020</a:t>
            </a:fld>
            <a:endParaRPr lang="en-NZ"/>
          </a:p>
        </p:txBody>
      </p:sp>
      <p:sp>
        <p:nvSpPr>
          <p:cNvPr id="6" name="Footer Placeholder 5"/>
          <p:cNvSpPr>
            <a:spLocks noGrp="1"/>
          </p:cNvSpPr>
          <p:nvPr>
            <p:ph type="ftr" sz="quarter" idx="11"/>
          </p:nvPr>
        </p:nvSpPr>
        <p:spPr/>
        <p:txBody>
          <a:bodyPr/>
          <a:lstStyle/>
          <a:p>
            <a:endParaRPr lang="en-NZ"/>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54B0F233-BE9C-412A-A505-22B2662F9652}" type="slidenum">
              <a:rPr lang="en-NZ" smtClean="0"/>
              <a:t>‹#›</a:t>
            </a:fld>
            <a:endParaRPr lang="en-NZ"/>
          </a:p>
        </p:txBody>
      </p:sp>
    </p:spTree>
    <p:extLst>
      <p:ext uri="{BB962C8B-B14F-4D97-AF65-F5344CB8AC3E}">
        <p14:creationId xmlns:p14="http://schemas.microsoft.com/office/powerpoint/2010/main" val="69326099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137462" y="609600"/>
            <a:ext cx="6295445" cy="2895600"/>
          </a:xfrm>
        </p:spPr>
        <p:txBody>
          <a:bodyPr anchor="ctr">
            <a:normAutofit/>
          </a:bodyPr>
          <a:lstStyle>
            <a:lvl1pPr algn="l">
              <a:defRPr sz="36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1909" y="4343400"/>
            <a:ext cx="6686550" cy="838200"/>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ABF6C278-191B-497A-A838-F446DD1F65C5}" type="datetimeFigureOut">
              <a:rPr lang="en-NZ" smtClean="0"/>
              <a:t>27/04/2020</a:t>
            </a:fld>
            <a:endParaRPr lang="en-NZ"/>
          </a:p>
        </p:txBody>
      </p:sp>
      <p:sp>
        <p:nvSpPr>
          <p:cNvPr id="6" name="Footer Placeholder 5"/>
          <p:cNvSpPr>
            <a:spLocks noGrp="1"/>
          </p:cNvSpPr>
          <p:nvPr>
            <p:ph type="ftr" sz="quarter" idx="11"/>
          </p:nvPr>
        </p:nvSpPr>
        <p:spPr/>
        <p:txBody>
          <a:bodyPr/>
          <a:lstStyle/>
          <a:p>
            <a:endParaRPr lang="en-NZ"/>
          </a:p>
        </p:txBody>
      </p:sp>
      <p:sp>
        <p:nvSpPr>
          <p:cNvPr id="11"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54B0F233-BE9C-412A-A505-22B2662F9652}" type="slidenum">
              <a:rPr lang="en-NZ" smtClean="0"/>
              <a:t>‹#›</a:t>
            </a:fld>
            <a:endParaRPr lang="en-NZ"/>
          </a:p>
        </p:txBody>
      </p:sp>
      <p:sp>
        <p:nvSpPr>
          <p:cNvPr id="17" name="TextBox 16"/>
          <p:cNvSpPr txBox="1"/>
          <p:nvPr/>
        </p:nvSpPr>
        <p:spPr>
          <a:xfrm>
            <a:off x="1850739" y="648005"/>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
        <p:nvSpPr>
          <p:cNvPr id="18" name="TextBox 17"/>
          <p:cNvSpPr txBox="1"/>
          <p:nvPr/>
        </p:nvSpPr>
        <p:spPr>
          <a:xfrm>
            <a:off x="8336139" y="2905306"/>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4633304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1910" y="627407"/>
            <a:ext cx="6686549" cy="2880020"/>
          </a:xfrm>
        </p:spPr>
        <p:txBody>
          <a:bodyPr anchor="ctr">
            <a:normAutofit/>
          </a:bodyPr>
          <a:lstStyle>
            <a:lvl1pPr algn="l">
              <a:defRPr sz="3600" b="0"/>
            </a:lvl1pPr>
          </a:lstStyle>
          <a:p>
            <a:r>
              <a:rPr lang="en-US"/>
              <a:t>Click to edit Master title style</a:t>
            </a:r>
            <a:endParaRPr lang="en-US" dirty="0"/>
          </a:p>
        </p:txBody>
      </p:sp>
      <p:sp>
        <p:nvSpPr>
          <p:cNvPr id="21" name="Text Placeholder 9"/>
          <p:cNvSpPr>
            <a:spLocks noGrp="1"/>
          </p:cNvSpPr>
          <p:nvPr>
            <p:ph type="body" sz="quarter" idx="13"/>
          </p:nvPr>
        </p:nvSpPr>
        <p:spPr>
          <a:xfrm>
            <a:off x="1941909" y="4343400"/>
            <a:ext cx="6686550" cy="838200"/>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ABF6C278-191B-497A-A838-F446DD1F65C5}" type="datetimeFigureOut">
              <a:rPr lang="en-NZ" smtClean="0"/>
              <a:t>27/04/2020</a:t>
            </a:fld>
            <a:endParaRPr lang="en-NZ"/>
          </a:p>
        </p:txBody>
      </p:sp>
      <p:sp>
        <p:nvSpPr>
          <p:cNvPr id="6" name="Footer Placeholder 5"/>
          <p:cNvSpPr>
            <a:spLocks noGrp="1"/>
          </p:cNvSpPr>
          <p:nvPr>
            <p:ph type="ftr" sz="quarter" idx="11"/>
          </p:nvPr>
        </p:nvSpPr>
        <p:spPr/>
        <p:txBody>
          <a:bodyPr/>
          <a:lstStyle/>
          <a:p>
            <a:endParaRPr lang="en-NZ"/>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54B0F233-BE9C-412A-A505-22B2662F9652}" type="slidenum">
              <a:rPr lang="en-NZ" smtClean="0"/>
              <a:t>‹#›</a:t>
            </a:fld>
            <a:endParaRPr lang="en-NZ"/>
          </a:p>
        </p:txBody>
      </p:sp>
    </p:spTree>
    <p:extLst>
      <p:ext uri="{BB962C8B-B14F-4D97-AF65-F5344CB8AC3E}">
        <p14:creationId xmlns:p14="http://schemas.microsoft.com/office/powerpoint/2010/main" val="345644463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BF6C278-191B-497A-A838-F446DD1F65C5}" type="datetimeFigureOut">
              <a:rPr lang="en-NZ" smtClean="0"/>
              <a:t>27/04/2020</a:t>
            </a:fld>
            <a:endParaRPr lang="en-NZ"/>
          </a:p>
        </p:txBody>
      </p:sp>
      <p:sp>
        <p:nvSpPr>
          <p:cNvPr id="5" name="Footer Placeholder 4"/>
          <p:cNvSpPr>
            <a:spLocks noGrp="1"/>
          </p:cNvSpPr>
          <p:nvPr>
            <p:ph type="ftr" sz="quarter" idx="11"/>
          </p:nvPr>
        </p:nvSpPr>
        <p:spPr/>
        <p:txBody>
          <a:bodyPr/>
          <a:lstStyle/>
          <a:p>
            <a:endParaRPr lang="en-NZ"/>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4B0F233-BE9C-412A-A505-22B2662F9652}" type="slidenum">
              <a:rPr lang="en-NZ" smtClean="0"/>
              <a:t>‹#›</a:t>
            </a:fld>
            <a:endParaRPr lang="en-NZ"/>
          </a:p>
        </p:txBody>
      </p:sp>
    </p:spTree>
    <p:extLst>
      <p:ext uri="{BB962C8B-B14F-4D97-AF65-F5344CB8AC3E}">
        <p14:creationId xmlns:p14="http://schemas.microsoft.com/office/powerpoint/2010/main" val="320833428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1109" y="627406"/>
            <a:ext cx="16557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1909" y="627406"/>
            <a:ext cx="485775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BF6C278-191B-497A-A838-F446DD1F65C5}" type="datetimeFigureOut">
              <a:rPr lang="en-NZ" smtClean="0"/>
              <a:t>27/04/2020</a:t>
            </a:fld>
            <a:endParaRPr lang="en-NZ"/>
          </a:p>
        </p:txBody>
      </p:sp>
      <p:sp>
        <p:nvSpPr>
          <p:cNvPr id="5" name="Footer Placeholder 4"/>
          <p:cNvSpPr>
            <a:spLocks noGrp="1"/>
          </p:cNvSpPr>
          <p:nvPr>
            <p:ph type="ftr" sz="quarter" idx="11"/>
          </p:nvPr>
        </p:nvSpPr>
        <p:spPr/>
        <p:txBody>
          <a:bodyPr/>
          <a:lstStyle/>
          <a:p>
            <a:endParaRPr lang="en-NZ"/>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4B0F233-BE9C-412A-A505-22B2662F9652}" type="slidenum">
              <a:rPr lang="en-NZ" smtClean="0"/>
              <a:t>‹#›</a:t>
            </a:fld>
            <a:endParaRPr lang="en-NZ"/>
          </a:p>
        </p:txBody>
      </p:sp>
    </p:spTree>
    <p:extLst>
      <p:ext uri="{BB962C8B-B14F-4D97-AF65-F5344CB8AC3E}">
        <p14:creationId xmlns:p14="http://schemas.microsoft.com/office/powerpoint/2010/main" val="24662138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AU"/>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AU"/>
              <a:t>Click to edit Master text styles</a:t>
            </a:r>
          </a:p>
        </p:txBody>
      </p:sp>
      <p:sp>
        <p:nvSpPr>
          <p:cNvPr id="4" name="Date Placeholder 3"/>
          <p:cNvSpPr>
            <a:spLocks noGrp="1"/>
          </p:cNvSpPr>
          <p:nvPr>
            <p:ph type="dt" sz="half" idx="10"/>
          </p:nvPr>
        </p:nvSpPr>
        <p:spPr/>
        <p:txBody>
          <a:bodyPr/>
          <a:lstStyle/>
          <a:p>
            <a:fld id="{57D2FDC1-8C7A-E64F-900F-A552767E8EB8}" type="datetimeFigureOut">
              <a:rPr lang="en-US" smtClean="0"/>
              <a:pPr/>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164FA-2F2E-5641-87E1-970958E0465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Date Placeholder 4"/>
          <p:cNvSpPr>
            <a:spLocks noGrp="1"/>
          </p:cNvSpPr>
          <p:nvPr>
            <p:ph type="dt" sz="half" idx="10"/>
          </p:nvPr>
        </p:nvSpPr>
        <p:spPr/>
        <p:txBody>
          <a:bodyPr/>
          <a:lstStyle/>
          <a:p>
            <a:fld id="{57D2FDC1-8C7A-E64F-900F-A552767E8EB8}" type="datetimeFigureOut">
              <a:rPr lang="en-US" smtClean="0"/>
              <a:pPr/>
              <a:t>4/27/2020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164FA-2F2E-5641-87E1-970958E0465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AU"/>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7" name="Date Placeholder 6"/>
          <p:cNvSpPr>
            <a:spLocks noGrp="1"/>
          </p:cNvSpPr>
          <p:nvPr>
            <p:ph type="dt" sz="half" idx="10"/>
          </p:nvPr>
        </p:nvSpPr>
        <p:spPr/>
        <p:txBody>
          <a:bodyPr/>
          <a:lstStyle/>
          <a:p>
            <a:fld id="{57D2FDC1-8C7A-E64F-900F-A552767E8EB8}" type="datetimeFigureOut">
              <a:rPr lang="en-US" smtClean="0"/>
              <a:pPr/>
              <a:t>4/27/2020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164FA-2F2E-5641-87E1-970958E0465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Date Placeholder 2"/>
          <p:cNvSpPr>
            <a:spLocks noGrp="1"/>
          </p:cNvSpPr>
          <p:nvPr>
            <p:ph type="dt" sz="half" idx="10"/>
          </p:nvPr>
        </p:nvSpPr>
        <p:spPr/>
        <p:txBody>
          <a:bodyPr/>
          <a:lstStyle/>
          <a:p>
            <a:fld id="{57D2FDC1-8C7A-E64F-900F-A552767E8EB8}" type="datetimeFigureOut">
              <a:rPr lang="en-US" smtClean="0"/>
              <a:pPr/>
              <a:t>4/27/2020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164FA-2F2E-5641-87E1-970958E0465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D2FDC1-8C7A-E64F-900F-A552767E8EB8}" type="datetimeFigureOut">
              <a:rPr lang="en-US" smtClean="0"/>
              <a:pPr/>
              <a:t>4/27/2020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164FA-2F2E-5641-87E1-970958E0465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AU"/>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Date Placeholder 4"/>
          <p:cNvSpPr>
            <a:spLocks noGrp="1"/>
          </p:cNvSpPr>
          <p:nvPr>
            <p:ph type="dt" sz="half" idx="10"/>
          </p:nvPr>
        </p:nvSpPr>
        <p:spPr/>
        <p:txBody>
          <a:bodyPr/>
          <a:lstStyle/>
          <a:p>
            <a:fld id="{57D2FDC1-8C7A-E64F-900F-A552767E8EB8}" type="datetimeFigureOut">
              <a:rPr lang="en-US" smtClean="0"/>
              <a:pPr/>
              <a:t>4/27/2020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164FA-2F2E-5641-87E1-970958E0465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AU"/>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Date Placeholder 4"/>
          <p:cNvSpPr>
            <a:spLocks noGrp="1"/>
          </p:cNvSpPr>
          <p:nvPr>
            <p:ph type="dt" sz="half" idx="10"/>
          </p:nvPr>
        </p:nvSpPr>
        <p:spPr/>
        <p:txBody>
          <a:bodyPr/>
          <a:lstStyle/>
          <a:p>
            <a:fld id="{57D2FDC1-8C7A-E64F-900F-A552767E8EB8}" type="datetimeFigureOut">
              <a:rPr lang="en-US" smtClean="0"/>
              <a:pPr/>
              <a:t>4/27/2020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164FA-2F2E-5641-87E1-970958E0465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theme" Target="../theme/theme2.xml"/><Relationship Id="rId2" Type="http://schemas.openxmlformats.org/officeDocument/2006/relationships/slideLayout" Target="../slideLayouts/slideLayout14.xml"/><Relationship Id="rId16" Type="http://schemas.openxmlformats.org/officeDocument/2006/relationships/slideLayout" Target="../slideLayouts/slideLayout28.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AU"/>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D2FDC1-8C7A-E64F-900F-A552767E8EB8}" type="datetimeFigureOut">
              <a:rPr lang="en-US" smtClean="0"/>
              <a:pPr/>
              <a:t>4/27/2020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164FA-2F2E-5641-87E1-970958E0465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138637"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0416" y="-786"/>
            <a:ext cx="1767506"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3716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4694" y="624110"/>
            <a:ext cx="6683765"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941909" y="2133600"/>
            <a:ext cx="668655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771210" y="6130437"/>
            <a:ext cx="859712" cy="370396"/>
          </a:xfrm>
          <a:prstGeom prst="rect">
            <a:avLst/>
          </a:prstGeom>
        </p:spPr>
        <p:txBody>
          <a:bodyPr vert="horz" lIns="91440" tIns="45720" rIns="91440" bIns="45720" rtlCol="0" anchor="ctr"/>
          <a:lstStyle>
            <a:lvl1pPr algn="r">
              <a:defRPr sz="675">
                <a:solidFill>
                  <a:schemeClr val="tx1">
                    <a:tint val="75000"/>
                  </a:schemeClr>
                </a:solidFill>
              </a:defRPr>
            </a:lvl1pPr>
          </a:lstStyle>
          <a:p>
            <a:fld id="{ABF6C278-191B-497A-A838-F446DD1F65C5}" type="datetimeFigureOut">
              <a:rPr lang="en-NZ" smtClean="0"/>
              <a:t>27/04/2020</a:t>
            </a:fld>
            <a:endParaRPr lang="en-NZ"/>
          </a:p>
        </p:txBody>
      </p:sp>
      <p:sp>
        <p:nvSpPr>
          <p:cNvPr id="5" name="Footer Placeholder 4"/>
          <p:cNvSpPr>
            <a:spLocks noGrp="1"/>
          </p:cNvSpPr>
          <p:nvPr>
            <p:ph type="ftr" sz="quarter" idx="3"/>
          </p:nvPr>
        </p:nvSpPr>
        <p:spPr>
          <a:xfrm>
            <a:off x="1941910" y="6135809"/>
            <a:ext cx="5714999" cy="365125"/>
          </a:xfrm>
          <a:prstGeom prst="rect">
            <a:avLst/>
          </a:prstGeom>
        </p:spPr>
        <p:txBody>
          <a:bodyPr vert="horz" lIns="91440" tIns="45720" rIns="91440" bIns="45720" rtlCol="0" anchor="ctr"/>
          <a:lstStyle>
            <a:lvl1pPr algn="l">
              <a:defRPr sz="675">
                <a:solidFill>
                  <a:schemeClr val="tx1">
                    <a:tint val="75000"/>
                  </a:schemeClr>
                </a:solidFill>
              </a:defRPr>
            </a:lvl1pPr>
          </a:lstStyle>
          <a:p>
            <a:endParaRPr lang="en-NZ"/>
          </a:p>
        </p:txBody>
      </p:sp>
      <p:sp>
        <p:nvSpPr>
          <p:cNvPr id="6" name="Slide Number Placeholder 5"/>
          <p:cNvSpPr>
            <a:spLocks noGrp="1"/>
          </p:cNvSpPr>
          <p:nvPr>
            <p:ph type="sldNum" sz="quarter" idx="4"/>
          </p:nvPr>
        </p:nvSpPr>
        <p:spPr bwMode="gray">
          <a:xfrm>
            <a:off x="398860" y="787783"/>
            <a:ext cx="584825" cy="365125"/>
          </a:xfrm>
          <a:prstGeom prst="rect">
            <a:avLst/>
          </a:prstGeom>
        </p:spPr>
        <p:txBody>
          <a:bodyPr vert="horz" lIns="91440" tIns="45720" rIns="91440" bIns="45720" rtlCol="0" anchor="ctr"/>
          <a:lstStyle>
            <a:lvl1pPr algn="r">
              <a:defRPr sz="1500">
                <a:solidFill>
                  <a:srgbClr val="FEFFFF"/>
                </a:solidFill>
              </a:defRPr>
            </a:lvl1pPr>
          </a:lstStyle>
          <a:p>
            <a:fld id="{54B0F233-BE9C-412A-A505-22B2662F9652}" type="slidenum">
              <a:rPr lang="en-NZ" smtClean="0"/>
              <a:t>‹#›</a:t>
            </a:fld>
            <a:endParaRPr lang="en-NZ"/>
          </a:p>
        </p:txBody>
      </p:sp>
    </p:spTree>
    <p:extLst>
      <p:ext uri="{BB962C8B-B14F-4D97-AF65-F5344CB8AC3E}">
        <p14:creationId xmlns:p14="http://schemas.microsoft.com/office/powerpoint/2010/main" val="118748365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Lst>
  <p:txStyles>
    <p:titleStyle>
      <a:lvl1pPr algn="l" defTabSz="342900" rtl="0" eaLnBrk="1" latinLnBrk="0" hangingPunct="1">
        <a:spcBef>
          <a:spcPct val="0"/>
        </a:spcBef>
        <a:buNone/>
        <a:defRPr sz="27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ts val="750"/>
        </a:spcBef>
        <a:spcAft>
          <a:spcPts val="0"/>
        </a:spcAft>
        <a:buClr>
          <a:schemeClr val="accent1"/>
        </a:buClr>
        <a:buFont typeface="Wingdings 3" charset="2"/>
        <a:buChar char=""/>
        <a:defRPr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Font typeface="Wingdings 3" charset="2"/>
        <a:buChar char=""/>
        <a:defRPr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video" Target="https://www.youtube.com/embed/YiBdlS5fVKI?feature=oembed"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video" Target="https://www.youtube.com/embed/TrYSxaNYmV4?feature=oembed"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6.xml"/><Relationship Id="rId1" Type="http://schemas.openxmlformats.org/officeDocument/2006/relationships/video" Target="https://www.youtube.com/embed/arDuWZyXN2M?feature=oembed"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40934"/>
            <a:ext cx="7772400" cy="1470025"/>
          </a:xfrm>
        </p:spPr>
        <p:txBody>
          <a:bodyPr/>
          <a:lstStyle/>
          <a:p>
            <a:r>
              <a:rPr lang="en-US" i="1" dirty="0" err="1"/>
              <a:t>Te</a:t>
            </a:r>
            <a:r>
              <a:rPr lang="en-US" i="1" dirty="0"/>
              <a:t> </a:t>
            </a:r>
            <a:r>
              <a:rPr lang="en-US" i="1" dirty="0" err="1"/>
              <a:t>Reo</a:t>
            </a:r>
            <a:r>
              <a:rPr lang="en-US" i="1" dirty="0"/>
              <a:t> Māori</a:t>
            </a:r>
            <a:br>
              <a:rPr lang="en-US" i="1" dirty="0"/>
            </a:br>
            <a:r>
              <a:rPr lang="en-US" i="1" dirty="0"/>
              <a:t>Class 6 Week 8 (20 and 23 April)</a:t>
            </a:r>
          </a:p>
        </p:txBody>
      </p:sp>
      <p:sp>
        <p:nvSpPr>
          <p:cNvPr id="3" name="Subtitle 2"/>
          <p:cNvSpPr>
            <a:spLocks noGrp="1"/>
          </p:cNvSpPr>
          <p:nvPr>
            <p:ph type="subTitle" idx="1"/>
          </p:nvPr>
        </p:nvSpPr>
        <p:spPr>
          <a:xfrm>
            <a:off x="272155" y="1962668"/>
            <a:ext cx="8675975" cy="4073774"/>
          </a:xfrm>
        </p:spPr>
        <p:txBody>
          <a:bodyPr vert="horz" lIns="91440" tIns="45720" rIns="91440" bIns="45720" rtlCol="0" anchor="t">
            <a:normAutofit/>
          </a:bodyPr>
          <a:lstStyle/>
          <a:p>
            <a:r>
              <a:rPr lang="en-US"/>
              <a:t>Karakia/</a:t>
            </a:r>
            <a:r>
              <a:rPr lang="en-US" err="1"/>
              <a:t>Waiata</a:t>
            </a:r>
            <a:r>
              <a:rPr lang="en-US"/>
              <a:t>/</a:t>
            </a:r>
            <a:r>
              <a:rPr lang="en-US" err="1"/>
              <a:t>Mihimihi</a:t>
            </a:r>
            <a:endParaRPr lang="en-US"/>
          </a:p>
          <a:p>
            <a:r>
              <a:rPr lang="en-US"/>
              <a:t>He </a:t>
            </a:r>
            <a:r>
              <a:rPr lang="en-US" err="1"/>
              <a:t>Whakatauki</a:t>
            </a:r>
            <a:r>
              <a:rPr lang="en-US"/>
              <a:t> / </a:t>
            </a:r>
            <a:r>
              <a:rPr lang="en-US" err="1"/>
              <a:t>Kiiwaha</a:t>
            </a:r>
          </a:p>
          <a:p>
            <a:r>
              <a:rPr lang="en-US"/>
              <a:t>He </a:t>
            </a:r>
            <a:r>
              <a:rPr lang="en-US" err="1"/>
              <a:t>Kōrerorero</a:t>
            </a:r>
            <a:r>
              <a:rPr lang="en-US"/>
              <a:t> – </a:t>
            </a:r>
            <a:r>
              <a:rPr lang="en-US" err="1"/>
              <a:t>Waiata</a:t>
            </a:r>
            <a:r>
              <a:rPr lang="en-US"/>
              <a:t>, Whanaungatanga, </a:t>
            </a:r>
            <a:r>
              <a:rPr lang="en-US" err="1"/>
              <a:t>Pepehā</a:t>
            </a:r>
            <a:r>
              <a:rPr lang="en-US"/>
              <a:t>, </a:t>
            </a:r>
            <a:r>
              <a:rPr lang="en-US" err="1"/>
              <a:t>Arotake</a:t>
            </a:r>
            <a:r>
              <a:rPr lang="en-US"/>
              <a:t>, </a:t>
            </a:r>
            <a:r>
              <a:rPr lang="en-US" err="1"/>
              <a:t>Aromatawai</a:t>
            </a:r>
            <a:r>
              <a:rPr lang="en-US"/>
              <a:t>, Karakia.</a:t>
            </a:r>
            <a:endParaRPr lang="en-US">
              <a:cs typeface="Calibri"/>
            </a:endParaRPr>
          </a:p>
          <a:p>
            <a:r>
              <a:rPr lang="en-US">
                <a:cs typeface="Calibri"/>
              </a:rPr>
              <a:t>He </a:t>
            </a:r>
            <a:r>
              <a:rPr lang="en-US" err="1">
                <a:cs typeface="Calibri"/>
              </a:rPr>
              <a:t>Pakiwaitara</a:t>
            </a:r>
            <a:r>
              <a:rPr lang="en-US">
                <a:cs typeface="Calibri"/>
              </a:rPr>
              <a:t> – Translation exercise.</a:t>
            </a:r>
            <a:endParaRPr lang="en-US"/>
          </a:p>
          <a:p>
            <a:r>
              <a:rPr lang="en-US"/>
              <a:t>Karakia </a:t>
            </a:r>
            <a:r>
              <a:rPr lang="en-US" err="1"/>
              <a:t>Whakamutunga</a:t>
            </a:r>
            <a:r>
              <a:rPr lang="en-US"/>
              <a:t>: Closing Prayer- Kia Tau</a:t>
            </a:r>
          </a:p>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B6B03-A936-456C-98B2-C0664F3193B0}"/>
              </a:ext>
            </a:extLst>
          </p:cNvPr>
          <p:cNvSpPr>
            <a:spLocks noGrp="1"/>
          </p:cNvSpPr>
          <p:nvPr>
            <p:ph idx="1"/>
          </p:nvPr>
        </p:nvSpPr>
        <p:spPr>
          <a:xfrm>
            <a:off x="809470" y="164892"/>
            <a:ext cx="8229600" cy="6295869"/>
          </a:xfrm>
        </p:spPr>
        <p:txBody>
          <a:bodyPr>
            <a:normAutofit/>
          </a:bodyPr>
          <a:lstStyle/>
          <a:p>
            <a:endParaRPr lang="en-NZ" sz="2100" dirty="0"/>
          </a:p>
          <a:p>
            <a:r>
              <a:rPr lang="en-NZ" sz="2800" b="1" dirty="0"/>
              <a:t>How do we ask “ Where are you living?”</a:t>
            </a:r>
          </a:p>
          <a:p>
            <a:r>
              <a:rPr lang="en-NZ" sz="2800" b="1" dirty="0"/>
              <a:t>Kei </a:t>
            </a:r>
            <a:r>
              <a:rPr lang="en-NZ" sz="2800" b="1" dirty="0" err="1"/>
              <a:t>hea</a:t>
            </a:r>
            <a:r>
              <a:rPr lang="en-NZ" sz="2800" b="1" dirty="0"/>
              <a:t> </a:t>
            </a:r>
            <a:r>
              <a:rPr lang="en-NZ" sz="2800" b="1" dirty="0" err="1"/>
              <a:t>koe</a:t>
            </a:r>
            <a:r>
              <a:rPr lang="en-NZ" sz="2800" b="1" dirty="0"/>
              <a:t> e </a:t>
            </a:r>
            <a:r>
              <a:rPr lang="en-NZ" sz="2800" b="1" dirty="0" err="1"/>
              <a:t>noho</a:t>
            </a:r>
            <a:r>
              <a:rPr lang="en-NZ" sz="2800" b="1" dirty="0"/>
              <a:t> ana?</a:t>
            </a:r>
          </a:p>
          <a:p>
            <a:r>
              <a:rPr lang="en-NZ" sz="2800" b="1" dirty="0"/>
              <a:t>Kei + Place or place name + subject + e </a:t>
            </a:r>
            <a:r>
              <a:rPr lang="en-NZ" sz="2800" b="1" dirty="0" err="1"/>
              <a:t>noho</a:t>
            </a:r>
            <a:r>
              <a:rPr lang="en-NZ" sz="2800" b="1" dirty="0"/>
              <a:t> ana   </a:t>
            </a:r>
          </a:p>
          <a:p>
            <a:endParaRPr lang="en-NZ" sz="2800" b="1" dirty="0"/>
          </a:p>
          <a:p>
            <a:pPr marL="0" indent="0">
              <a:buNone/>
            </a:pPr>
            <a:r>
              <a:rPr lang="en-NZ" sz="2800" b="1" dirty="0"/>
              <a:t>          Kei </a:t>
            </a:r>
            <a:r>
              <a:rPr lang="en-NZ" sz="2800" b="1" dirty="0" err="1"/>
              <a:t>hea</a:t>
            </a:r>
            <a:r>
              <a:rPr lang="en-NZ" sz="2800" b="1" dirty="0"/>
              <a:t> </a:t>
            </a:r>
            <a:r>
              <a:rPr lang="en-NZ" sz="2800" b="1" dirty="0" err="1"/>
              <a:t>koe</a:t>
            </a:r>
            <a:r>
              <a:rPr lang="en-NZ" sz="2800" b="1" dirty="0"/>
              <a:t> e </a:t>
            </a:r>
            <a:r>
              <a:rPr lang="en-NZ" sz="2800" b="1" dirty="0" err="1"/>
              <a:t>noho</a:t>
            </a:r>
            <a:r>
              <a:rPr lang="en-NZ" sz="2800" b="1" dirty="0"/>
              <a:t> ana?</a:t>
            </a:r>
          </a:p>
          <a:p>
            <a:pPr marL="0" indent="0">
              <a:buNone/>
            </a:pPr>
            <a:r>
              <a:rPr lang="en-NZ" sz="2800" b="1" dirty="0"/>
              <a:t>           Where are you living?</a:t>
            </a:r>
          </a:p>
          <a:p>
            <a:pPr marL="0" indent="0">
              <a:buNone/>
            </a:pPr>
            <a:endParaRPr lang="en-NZ" sz="2800" b="1" dirty="0"/>
          </a:p>
          <a:p>
            <a:pPr marL="0" indent="0">
              <a:buNone/>
            </a:pPr>
            <a:r>
              <a:rPr lang="en-NZ" sz="2800" b="1" dirty="0"/>
              <a:t>Kei + </a:t>
            </a:r>
            <a:r>
              <a:rPr lang="en-NZ" sz="2800" b="1" dirty="0" err="1"/>
              <a:t>Tāmakimakaurau</a:t>
            </a:r>
            <a:r>
              <a:rPr lang="en-NZ" sz="2800" b="1" dirty="0"/>
              <a:t> + ahau + e </a:t>
            </a:r>
            <a:r>
              <a:rPr lang="en-NZ" sz="2800" b="1" dirty="0" err="1"/>
              <a:t>noho</a:t>
            </a:r>
            <a:r>
              <a:rPr lang="en-NZ" sz="2800" b="1" dirty="0"/>
              <a:t> ana  </a:t>
            </a:r>
          </a:p>
          <a:p>
            <a:pPr marL="0" indent="0">
              <a:buNone/>
            </a:pPr>
            <a:r>
              <a:rPr lang="en-NZ" sz="2800" b="1" dirty="0"/>
              <a:t>I am living in Auckland.</a:t>
            </a:r>
          </a:p>
        </p:txBody>
      </p:sp>
    </p:spTree>
    <p:extLst>
      <p:ext uri="{BB962C8B-B14F-4D97-AF65-F5344CB8AC3E}">
        <p14:creationId xmlns:p14="http://schemas.microsoft.com/office/powerpoint/2010/main" val="15516904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81A5C4-360A-4724-A35B-0559078296D1}"/>
              </a:ext>
            </a:extLst>
          </p:cNvPr>
          <p:cNvSpPr>
            <a:spLocks noGrp="1"/>
          </p:cNvSpPr>
          <p:nvPr>
            <p:ph type="title"/>
          </p:nvPr>
        </p:nvSpPr>
        <p:spPr>
          <a:xfrm>
            <a:off x="149902" y="274637"/>
            <a:ext cx="8994098" cy="6261073"/>
          </a:xfrm>
        </p:spPr>
        <p:txBody>
          <a:bodyPr/>
          <a:lstStyle/>
          <a:p>
            <a:pPr marL="257175" marR="0" lvl="0" indent="-257175" defTabSz="342900" rtl="0" eaLnBrk="1" fontAlgn="auto" latinLnBrk="0" hangingPunct="1">
              <a:lnSpc>
                <a:spcPct val="100000"/>
              </a:lnSpc>
              <a:spcBef>
                <a:spcPts val="750"/>
              </a:spcBef>
              <a:spcAft>
                <a:spcPts val="0"/>
              </a:spcAft>
              <a:tabLst/>
              <a:defRPr/>
            </a:pPr>
            <a:r>
              <a:rPr kumimoji="0" lang="en-NZ" sz="28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How do we ask, “ Where are you working?”</a:t>
            </a:r>
            <a:br>
              <a:rPr kumimoji="0" lang="en-NZ" sz="28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br>
            <a:br>
              <a:rPr kumimoji="0" lang="en-NZ" sz="28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br>
            <a:r>
              <a:rPr kumimoji="0" lang="en-NZ" sz="28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Kei </a:t>
            </a:r>
            <a:r>
              <a:rPr kumimoji="0" lang="en-NZ" sz="2800" b="1" i="0" u="none" strike="noStrike" kern="1200" cap="none" spc="0" normalizeH="0" baseline="0" noProof="0" dirty="0" err="1">
                <a:ln>
                  <a:noFill/>
                </a:ln>
                <a:solidFill>
                  <a:prstClr val="black">
                    <a:lumMod val="75000"/>
                    <a:lumOff val="25000"/>
                  </a:prstClr>
                </a:solidFill>
                <a:effectLst/>
                <a:uLnTx/>
                <a:uFillTx/>
                <a:latin typeface="Century Gothic" panose="020B0502020202020204"/>
                <a:ea typeface="+mn-ea"/>
                <a:cs typeface="+mn-cs"/>
              </a:rPr>
              <a:t>hea</a:t>
            </a:r>
            <a:r>
              <a:rPr kumimoji="0" lang="en-NZ" sz="28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 </a:t>
            </a:r>
            <a:r>
              <a:rPr kumimoji="0" lang="en-NZ" sz="2800" b="1" i="0" u="none" strike="noStrike" kern="1200" cap="none" spc="0" normalizeH="0" baseline="0" noProof="0" dirty="0" err="1">
                <a:ln>
                  <a:noFill/>
                </a:ln>
                <a:solidFill>
                  <a:prstClr val="black">
                    <a:lumMod val="75000"/>
                    <a:lumOff val="25000"/>
                  </a:prstClr>
                </a:solidFill>
                <a:effectLst/>
                <a:uLnTx/>
                <a:uFillTx/>
                <a:latin typeface="Century Gothic" panose="020B0502020202020204"/>
                <a:ea typeface="+mn-ea"/>
                <a:cs typeface="+mn-cs"/>
              </a:rPr>
              <a:t>koe</a:t>
            </a:r>
            <a:r>
              <a:rPr kumimoji="0" lang="en-NZ" sz="28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 e mahi ana?</a:t>
            </a:r>
            <a:br>
              <a:rPr kumimoji="0" lang="en-NZ" sz="28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br>
            <a:br>
              <a:rPr kumimoji="0" lang="en-NZ" sz="28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br>
            <a:r>
              <a:rPr kumimoji="0" lang="en-NZ" sz="2800" b="1" i="0" u="none" strike="noStrike" kern="1200" cap="none" spc="0" normalizeH="0" baseline="0" noProof="0" dirty="0" err="1">
                <a:ln>
                  <a:noFill/>
                </a:ln>
                <a:solidFill>
                  <a:prstClr val="black">
                    <a:lumMod val="75000"/>
                    <a:lumOff val="25000"/>
                  </a:prstClr>
                </a:solidFill>
                <a:effectLst/>
                <a:uLnTx/>
                <a:uFillTx/>
                <a:latin typeface="Century Gothic" panose="020B0502020202020204"/>
                <a:ea typeface="+mn-ea"/>
                <a:cs typeface="+mn-cs"/>
              </a:rPr>
              <a:t>Kei+Place</a:t>
            </a:r>
            <a:r>
              <a:rPr kumimoji="0" lang="en-NZ" sz="28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 or place name + subject + e mahi ana   </a:t>
            </a:r>
            <a:br>
              <a:rPr kumimoji="0" lang="en-NZ" sz="28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br>
            <a:br>
              <a:rPr kumimoji="0" lang="en-NZ" sz="28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br>
            <a:r>
              <a:rPr kumimoji="0" lang="en-NZ" sz="28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 Kei </a:t>
            </a:r>
            <a:r>
              <a:rPr kumimoji="0" lang="en-NZ" sz="2800" b="1" i="0" u="none" strike="noStrike" kern="1200" cap="none" spc="0" normalizeH="0" baseline="0" noProof="0" dirty="0" err="1">
                <a:ln>
                  <a:noFill/>
                </a:ln>
                <a:solidFill>
                  <a:prstClr val="black">
                    <a:lumMod val="75000"/>
                    <a:lumOff val="25000"/>
                  </a:prstClr>
                </a:solidFill>
                <a:effectLst/>
                <a:uLnTx/>
                <a:uFillTx/>
                <a:latin typeface="Century Gothic" panose="020B0502020202020204"/>
                <a:ea typeface="+mn-ea"/>
                <a:cs typeface="+mn-cs"/>
              </a:rPr>
              <a:t>hea</a:t>
            </a:r>
            <a:r>
              <a:rPr kumimoji="0" lang="en-NZ" sz="28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 </a:t>
            </a:r>
            <a:r>
              <a:rPr kumimoji="0" lang="en-NZ" sz="2800" b="1" i="0" u="none" strike="noStrike" kern="1200" cap="none" spc="0" normalizeH="0" baseline="0" noProof="0" dirty="0" err="1">
                <a:ln>
                  <a:noFill/>
                </a:ln>
                <a:solidFill>
                  <a:prstClr val="black">
                    <a:lumMod val="75000"/>
                    <a:lumOff val="25000"/>
                  </a:prstClr>
                </a:solidFill>
                <a:effectLst/>
                <a:uLnTx/>
                <a:uFillTx/>
                <a:latin typeface="Century Gothic" panose="020B0502020202020204"/>
                <a:ea typeface="+mn-ea"/>
                <a:cs typeface="+mn-cs"/>
              </a:rPr>
              <a:t>koe</a:t>
            </a:r>
            <a:r>
              <a:rPr kumimoji="0" lang="en-NZ" sz="28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 e mahi ana?</a:t>
            </a:r>
            <a:br>
              <a:rPr kumimoji="0" lang="en-NZ" sz="28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br>
            <a:r>
              <a:rPr kumimoji="0" lang="en-NZ" sz="28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Where are you working?</a:t>
            </a:r>
            <a:br>
              <a:rPr kumimoji="0" lang="en-NZ" sz="28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br>
            <a:br>
              <a:rPr kumimoji="0" lang="en-NZ" sz="28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br>
            <a:r>
              <a:rPr kumimoji="0" lang="en-NZ" sz="28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Kei + </a:t>
            </a:r>
            <a:r>
              <a:rPr kumimoji="0" lang="en-NZ" sz="2800" b="1" i="0" u="none" strike="noStrike" kern="1200" cap="none" spc="0" normalizeH="0" baseline="0" noProof="0" dirty="0" err="1">
                <a:ln>
                  <a:noFill/>
                </a:ln>
                <a:solidFill>
                  <a:prstClr val="black">
                    <a:lumMod val="75000"/>
                    <a:lumOff val="25000"/>
                  </a:prstClr>
                </a:solidFill>
                <a:effectLst/>
                <a:uLnTx/>
                <a:uFillTx/>
                <a:latin typeface="Century Gothic" panose="020B0502020202020204"/>
                <a:ea typeface="+mn-ea"/>
                <a:cs typeface="+mn-cs"/>
              </a:rPr>
              <a:t>Makitānara</a:t>
            </a:r>
            <a:r>
              <a:rPr kumimoji="0" lang="en-NZ" sz="28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 + ahau + e mahi ana</a:t>
            </a:r>
            <a:br>
              <a:rPr kumimoji="0" lang="en-NZ" sz="28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br>
            <a:r>
              <a:rPr kumimoji="0" lang="en-NZ" sz="28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I am working at McDonalds.</a:t>
            </a:r>
            <a:br>
              <a:rPr kumimoji="0" lang="en-NZ" sz="28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br>
            <a:endParaRPr lang="en-NZ" dirty="0"/>
          </a:p>
        </p:txBody>
      </p:sp>
    </p:spTree>
    <p:extLst>
      <p:ext uri="{BB962C8B-B14F-4D97-AF65-F5344CB8AC3E}">
        <p14:creationId xmlns:p14="http://schemas.microsoft.com/office/powerpoint/2010/main" val="1884894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3072" y="470925"/>
            <a:ext cx="3285756"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itle 2">
            <a:extLst>
              <a:ext uri="{FF2B5EF4-FFF2-40B4-BE49-F238E27FC236}">
                <a16:creationId xmlns:a16="http://schemas.microsoft.com/office/drawing/2014/main" id="{D1529355-6D42-4426-959C-A7249E375918}"/>
              </a:ext>
            </a:extLst>
          </p:cNvPr>
          <p:cNvSpPr>
            <a:spLocks noGrp="1"/>
          </p:cNvSpPr>
          <p:nvPr>
            <p:ph type="title"/>
          </p:nvPr>
        </p:nvSpPr>
        <p:spPr>
          <a:xfrm>
            <a:off x="647271" y="1012004"/>
            <a:ext cx="2562119" cy="4795408"/>
          </a:xfrm>
        </p:spPr>
        <p:txBody>
          <a:bodyPr>
            <a:normAutofit fontScale="90000"/>
          </a:bodyPr>
          <a:lstStyle/>
          <a:p>
            <a:r>
              <a:rPr lang="en-NZ" sz="3700" dirty="0">
                <a:solidFill>
                  <a:srgbClr val="FFFFFF"/>
                </a:solidFill>
              </a:rPr>
              <a:t>He </a:t>
            </a:r>
            <a:r>
              <a:rPr lang="en-NZ" sz="3700" dirty="0" err="1">
                <a:solidFill>
                  <a:srgbClr val="FFFFFF"/>
                </a:solidFill>
              </a:rPr>
              <a:t>Pakiwaitara</a:t>
            </a:r>
            <a:r>
              <a:rPr lang="en-NZ" sz="3700" dirty="0">
                <a:solidFill>
                  <a:srgbClr val="FFFFFF"/>
                </a:solidFill>
              </a:rPr>
              <a:t> – A Story.</a:t>
            </a:r>
            <a:br>
              <a:rPr lang="en-NZ" sz="3700" dirty="0">
                <a:solidFill>
                  <a:srgbClr val="FFFFFF"/>
                </a:solidFill>
              </a:rPr>
            </a:br>
            <a:br>
              <a:rPr lang="en-NZ" sz="3700" dirty="0">
                <a:solidFill>
                  <a:srgbClr val="FFFFFF"/>
                </a:solidFill>
              </a:rPr>
            </a:br>
            <a:r>
              <a:rPr lang="en-NZ" sz="2400" dirty="0" err="1">
                <a:solidFill>
                  <a:srgbClr val="FFFFFF"/>
                </a:solidFill>
              </a:rPr>
              <a:t>Kupu</a:t>
            </a:r>
            <a:r>
              <a:rPr lang="en-NZ" sz="2400" dirty="0">
                <a:solidFill>
                  <a:srgbClr val="FFFFFF"/>
                </a:solidFill>
              </a:rPr>
              <a:t> </a:t>
            </a:r>
            <a:r>
              <a:rPr lang="en-NZ" sz="2400" dirty="0" err="1">
                <a:solidFill>
                  <a:srgbClr val="FFFFFF"/>
                </a:solidFill>
              </a:rPr>
              <a:t>Awhina</a:t>
            </a:r>
            <a:br>
              <a:rPr lang="en-NZ" sz="2400" dirty="0">
                <a:solidFill>
                  <a:srgbClr val="FFFFFF"/>
                </a:solidFill>
              </a:rPr>
            </a:br>
            <a:r>
              <a:rPr lang="en-NZ" sz="2400" dirty="0" err="1">
                <a:solidFill>
                  <a:srgbClr val="FFFFFF"/>
                </a:solidFill>
              </a:rPr>
              <a:t>mō</a:t>
            </a:r>
            <a:r>
              <a:rPr lang="en-NZ" sz="2400" dirty="0">
                <a:solidFill>
                  <a:srgbClr val="FFFFFF"/>
                </a:solidFill>
              </a:rPr>
              <a:t> – for, about</a:t>
            </a:r>
            <a:br>
              <a:rPr lang="en-NZ" sz="2400" dirty="0">
                <a:solidFill>
                  <a:srgbClr val="FFFFFF"/>
                </a:solidFill>
              </a:rPr>
            </a:br>
            <a:r>
              <a:rPr lang="en-NZ" sz="2400" dirty="0" err="1">
                <a:solidFill>
                  <a:srgbClr val="FFFFFF"/>
                </a:solidFill>
              </a:rPr>
              <a:t>ahakoa</a:t>
            </a:r>
            <a:r>
              <a:rPr lang="en-NZ" sz="2400" dirty="0">
                <a:solidFill>
                  <a:srgbClr val="FFFFFF"/>
                </a:solidFill>
              </a:rPr>
              <a:t>- despite</a:t>
            </a:r>
            <a:br>
              <a:rPr lang="en-NZ" sz="2400" dirty="0">
                <a:solidFill>
                  <a:srgbClr val="FFFFFF"/>
                </a:solidFill>
              </a:rPr>
            </a:br>
            <a:r>
              <a:rPr lang="en-NZ" sz="2400" dirty="0" err="1">
                <a:solidFill>
                  <a:srgbClr val="FFFFFF"/>
                </a:solidFill>
              </a:rPr>
              <a:t>aue</a:t>
            </a:r>
            <a:r>
              <a:rPr lang="en-NZ" sz="2400" dirty="0">
                <a:solidFill>
                  <a:srgbClr val="FFFFFF"/>
                </a:solidFill>
              </a:rPr>
              <a:t>! Alas indeed!</a:t>
            </a:r>
            <a:br>
              <a:rPr lang="en-NZ" sz="2400" dirty="0">
                <a:solidFill>
                  <a:srgbClr val="FFFFFF"/>
                </a:solidFill>
              </a:rPr>
            </a:br>
            <a:r>
              <a:rPr lang="en-NZ" sz="2400" dirty="0" err="1">
                <a:solidFill>
                  <a:srgbClr val="FFFFFF"/>
                </a:solidFill>
              </a:rPr>
              <a:t>mirumiru</a:t>
            </a:r>
            <a:r>
              <a:rPr lang="en-NZ" sz="2400" dirty="0">
                <a:solidFill>
                  <a:srgbClr val="FFFFFF"/>
                </a:solidFill>
              </a:rPr>
              <a:t> – bubble</a:t>
            </a:r>
            <a:br>
              <a:rPr lang="en-NZ" sz="2400" dirty="0">
                <a:solidFill>
                  <a:srgbClr val="FFFFFF"/>
                </a:solidFill>
              </a:rPr>
            </a:br>
            <a:r>
              <a:rPr lang="en-NZ" sz="2400" dirty="0" err="1">
                <a:solidFill>
                  <a:srgbClr val="FFFFFF"/>
                </a:solidFill>
              </a:rPr>
              <a:t>whakapākehātia</a:t>
            </a:r>
            <a:r>
              <a:rPr lang="en-NZ" sz="2400" dirty="0">
                <a:solidFill>
                  <a:srgbClr val="FFFFFF"/>
                </a:solidFill>
              </a:rPr>
              <a:t> – translate to English</a:t>
            </a:r>
            <a:br>
              <a:rPr lang="en-NZ" sz="2400" dirty="0">
                <a:solidFill>
                  <a:srgbClr val="FFFFFF"/>
                </a:solidFill>
              </a:rPr>
            </a:br>
            <a:endParaRPr lang="en-NZ" sz="2400" dirty="0">
              <a:solidFill>
                <a:srgbClr val="FFFFFF"/>
              </a:solidFill>
            </a:endParaRPr>
          </a:p>
        </p:txBody>
      </p:sp>
      <p:graphicFrame>
        <p:nvGraphicFramePr>
          <p:cNvPr id="6" name="Content Placeholder 3">
            <a:extLst>
              <a:ext uri="{FF2B5EF4-FFF2-40B4-BE49-F238E27FC236}">
                <a16:creationId xmlns:a16="http://schemas.microsoft.com/office/drawing/2014/main" id="{4ADA85A5-6B93-4437-BEF9-7A1090896F20}"/>
              </a:ext>
            </a:extLst>
          </p:cNvPr>
          <p:cNvGraphicFramePr>
            <a:graphicFrameLocks noGrp="1"/>
          </p:cNvGraphicFramePr>
          <p:nvPr>
            <p:ph idx="1"/>
            <p:extLst>
              <p:ext uri="{D42A27DB-BD31-4B8C-83A1-F6EECF244321}">
                <p14:modId xmlns:p14="http://schemas.microsoft.com/office/powerpoint/2010/main" val="809364327"/>
              </p:ext>
            </p:extLst>
          </p:nvPr>
        </p:nvGraphicFramePr>
        <p:xfrm>
          <a:off x="3895725" y="470924"/>
          <a:ext cx="4885203"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543098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B8C20D-7213-4FC3-ACDC-36286E343ECF}"/>
              </a:ext>
            </a:extLst>
          </p:cNvPr>
          <p:cNvSpPr>
            <a:spLocks noGrp="1"/>
          </p:cNvSpPr>
          <p:nvPr>
            <p:ph type="title"/>
          </p:nvPr>
        </p:nvSpPr>
        <p:spPr>
          <a:xfrm>
            <a:off x="168811" y="112542"/>
            <a:ext cx="8764173" cy="6485205"/>
          </a:xfrm>
        </p:spPr>
        <p:txBody>
          <a:bodyPr>
            <a:normAutofit fontScale="90000"/>
          </a:bodyPr>
          <a:lstStyle/>
          <a:p>
            <a:br>
              <a:rPr lang="en-NZ" i="1" dirty="0"/>
            </a:br>
            <a:r>
              <a:rPr lang="en-NZ" i="1" dirty="0"/>
              <a:t>He </a:t>
            </a:r>
            <a:r>
              <a:rPr lang="en-NZ" i="1" dirty="0" err="1"/>
              <a:t>pakiwaitara</a:t>
            </a:r>
            <a:r>
              <a:rPr lang="en-NZ" i="1" dirty="0"/>
              <a:t> - A story about </a:t>
            </a:r>
            <a:r>
              <a:rPr lang="en-NZ" i="1" dirty="0" err="1"/>
              <a:t>Hinemoa</a:t>
            </a:r>
            <a:r>
              <a:rPr lang="en-NZ" dirty="0"/>
              <a:t>.</a:t>
            </a:r>
            <a:br>
              <a:rPr lang="en-NZ" dirty="0"/>
            </a:br>
            <a:r>
              <a:rPr lang="en-NZ" sz="3100" dirty="0">
                <a:latin typeface="+mn-lt"/>
              </a:rPr>
              <a:t>Hello to you all!</a:t>
            </a:r>
            <a:br>
              <a:rPr lang="en-NZ" sz="3100" dirty="0">
                <a:latin typeface="+mn-lt"/>
              </a:rPr>
            </a:br>
            <a:r>
              <a:rPr lang="en-NZ" sz="3100" dirty="0" err="1">
                <a:latin typeface="+mn-lt"/>
              </a:rPr>
              <a:t>Hinemoa</a:t>
            </a:r>
            <a:r>
              <a:rPr lang="en-NZ" sz="3100" dirty="0">
                <a:latin typeface="+mn-lt"/>
              </a:rPr>
              <a:t> </a:t>
            </a:r>
            <a:r>
              <a:rPr lang="en-NZ" sz="3200" dirty="0"/>
              <a:t>is my name. I am a woman from </a:t>
            </a:r>
            <a:r>
              <a:rPr lang="en-NZ" sz="3200" dirty="0" err="1"/>
              <a:t>Tāmakimakaurau</a:t>
            </a:r>
            <a:r>
              <a:rPr lang="en-NZ" sz="3200" dirty="0"/>
              <a:t>. I am </a:t>
            </a:r>
            <a:r>
              <a:rPr lang="en-NZ" sz="3200" dirty="0" err="1"/>
              <a:t>Tutanekai’s</a:t>
            </a:r>
            <a:r>
              <a:rPr lang="en-NZ" sz="3200" dirty="0"/>
              <a:t> wife. I am well.</a:t>
            </a:r>
            <a:br>
              <a:rPr lang="en-NZ" sz="3200" dirty="0"/>
            </a:br>
            <a:r>
              <a:rPr lang="en-NZ" sz="3200" dirty="0" err="1"/>
              <a:t>Tutanekai</a:t>
            </a:r>
            <a:r>
              <a:rPr lang="en-NZ" sz="3200" dirty="0"/>
              <a:t> is my husband. </a:t>
            </a:r>
            <a:br>
              <a:rPr lang="en-NZ" sz="3200" dirty="0"/>
            </a:br>
            <a:r>
              <a:rPr lang="en-NZ" sz="3200" dirty="0"/>
              <a:t>He is a man from Rotorua. </a:t>
            </a:r>
            <a:br>
              <a:rPr lang="en-NZ" sz="3200" dirty="0"/>
            </a:br>
            <a:r>
              <a:rPr lang="en-NZ" sz="3200" dirty="0"/>
              <a:t>His family are from Rotorua.</a:t>
            </a:r>
            <a:br>
              <a:rPr lang="en-NZ" sz="3200" dirty="0"/>
            </a:br>
            <a:r>
              <a:rPr lang="en-NZ" sz="3200" dirty="0"/>
              <a:t>He is tired.</a:t>
            </a:r>
            <a:br>
              <a:rPr lang="en-NZ" sz="3200" dirty="0"/>
            </a:br>
            <a:r>
              <a:rPr lang="en-NZ" sz="3200" dirty="0"/>
              <a:t>I am his family. Aroha is our family name.</a:t>
            </a:r>
            <a:br>
              <a:rPr lang="en-NZ" sz="3200" dirty="0"/>
            </a:br>
            <a:r>
              <a:rPr lang="en-NZ" sz="3200" dirty="0"/>
              <a:t>This is </a:t>
            </a:r>
            <a:r>
              <a:rPr lang="en-NZ" sz="3200" dirty="0" err="1"/>
              <a:t>Tama</a:t>
            </a:r>
            <a:r>
              <a:rPr lang="en-NZ" sz="3200" dirty="0"/>
              <a:t> and that is Riana. </a:t>
            </a:r>
            <a:r>
              <a:rPr lang="en-NZ" sz="3200" dirty="0" err="1"/>
              <a:t>Tama</a:t>
            </a:r>
            <a:r>
              <a:rPr lang="en-NZ" sz="3200" dirty="0"/>
              <a:t> is my family.</a:t>
            </a:r>
            <a:br>
              <a:rPr lang="en-NZ" sz="3200" dirty="0"/>
            </a:br>
            <a:r>
              <a:rPr lang="en-NZ" sz="3200" dirty="0"/>
              <a:t>What is your family name? How are your family?</a:t>
            </a:r>
            <a:br>
              <a:rPr lang="en-NZ" sz="3200" dirty="0"/>
            </a:br>
            <a:r>
              <a:rPr lang="en-NZ" sz="3200" dirty="0"/>
              <a:t>Where are you from? Where are your family from?</a:t>
            </a:r>
            <a:br>
              <a:rPr lang="en-NZ" sz="3200" dirty="0"/>
            </a:br>
            <a:r>
              <a:rPr lang="en-NZ" sz="3200" dirty="0"/>
              <a:t>Excellent! Greetings to you all! </a:t>
            </a:r>
            <a:br>
              <a:rPr lang="en-NZ" sz="3200" dirty="0"/>
            </a:br>
            <a:br>
              <a:rPr lang="en-NZ" sz="3200" dirty="0"/>
            </a:br>
            <a:endParaRPr lang="en-NZ" sz="3200" dirty="0"/>
          </a:p>
        </p:txBody>
      </p:sp>
    </p:spTree>
    <p:extLst>
      <p:ext uri="{BB962C8B-B14F-4D97-AF65-F5344CB8AC3E}">
        <p14:creationId xmlns:p14="http://schemas.microsoft.com/office/powerpoint/2010/main" val="37916286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9613" y="337931"/>
            <a:ext cx="8058149" cy="5416826"/>
          </a:xfrm>
        </p:spPr>
        <p:txBody>
          <a:bodyPr>
            <a:normAutofit fontScale="90000"/>
          </a:bodyPr>
          <a:lstStyle/>
          <a:p>
            <a:r>
              <a:rPr lang="mi-NZ" sz="3600">
                <a:latin typeface="Arial"/>
                <a:ea typeface="Batang" panose="02030600000101010101" pitchFamily="18" charset="-127"/>
                <a:cs typeface="Arial"/>
              </a:rPr>
              <a:t>Karakia Whakamutunga.(Closing Prayer)</a:t>
            </a:r>
            <a:br>
              <a:rPr lang="mi-NZ" sz="3600">
                <a:latin typeface="Arial"/>
                <a:ea typeface="Batang" panose="02030600000101010101" pitchFamily="18" charset="-127"/>
                <a:cs typeface="Arial"/>
              </a:rPr>
            </a:br>
            <a:br>
              <a:rPr lang="mi-NZ" sz="3600">
                <a:latin typeface="Arial"/>
                <a:ea typeface="Batang" panose="02030600000101010101" pitchFamily="18" charset="-127"/>
                <a:cs typeface="Arial"/>
              </a:rPr>
            </a:br>
            <a:r>
              <a:rPr lang="mi-NZ" sz="3600">
                <a:latin typeface="Arial"/>
                <a:ea typeface="Batang" panose="02030600000101010101" pitchFamily="18" charset="-127"/>
                <a:cs typeface="Arial"/>
              </a:rPr>
              <a:t>Kia tau kia tātou katoa</a:t>
            </a:r>
            <a:br>
              <a:rPr lang="mi-NZ" sz="3600">
                <a:latin typeface="Arial"/>
                <a:ea typeface="Batang" panose="02030600000101010101" pitchFamily="18" charset="-127"/>
                <a:cs typeface="Arial"/>
              </a:rPr>
            </a:br>
            <a:r>
              <a:rPr lang="mi-NZ" sz="3600">
                <a:latin typeface="Arial"/>
                <a:ea typeface="Batang" panose="02030600000101010101" pitchFamily="18" charset="-127"/>
                <a:cs typeface="Arial"/>
              </a:rPr>
              <a:t>Te atawhai ō tō tātou Ariki, a Ihu Karaiti</a:t>
            </a:r>
            <a:br>
              <a:rPr lang="mi-NZ" sz="3600">
                <a:latin typeface="Arial"/>
                <a:ea typeface="Batang" panose="02030600000101010101" pitchFamily="18" charset="-127"/>
                <a:cs typeface="Arial"/>
              </a:rPr>
            </a:br>
            <a:r>
              <a:rPr lang="mi-NZ" sz="3600">
                <a:latin typeface="Arial"/>
                <a:ea typeface="Batang" panose="02030600000101010101" pitchFamily="18" charset="-127"/>
                <a:cs typeface="Arial"/>
              </a:rPr>
              <a:t>Me te aroha o te Atua</a:t>
            </a:r>
            <a:br>
              <a:rPr lang="mi-NZ" sz="3600">
                <a:latin typeface="Arial"/>
                <a:ea typeface="Batang" panose="02030600000101010101" pitchFamily="18" charset="-127"/>
                <a:cs typeface="Arial"/>
              </a:rPr>
            </a:br>
            <a:r>
              <a:rPr lang="mi-NZ" sz="3600">
                <a:latin typeface="Arial"/>
                <a:ea typeface="Batang" panose="02030600000101010101" pitchFamily="18" charset="-127"/>
                <a:cs typeface="Arial"/>
              </a:rPr>
              <a:t>Me te whiwhingatahitanga ki te Wairua Tapu.</a:t>
            </a:r>
            <a:br>
              <a:rPr lang="mi-NZ" sz="3600">
                <a:latin typeface="Arial"/>
                <a:ea typeface="Batang" panose="02030600000101010101" pitchFamily="18" charset="-127"/>
                <a:cs typeface="Arial"/>
              </a:rPr>
            </a:br>
            <a:r>
              <a:rPr lang="mi-NZ" sz="3600">
                <a:latin typeface="Arial"/>
                <a:ea typeface="Batang" panose="02030600000101010101" pitchFamily="18" charset="-127"/>
                <a:cs typeface="Arial"/>
              </a:rPr>
              <a:t>Ake ake ake, Amine</a:t>
            </a:r>
            <a:r>
              <a:rPr lang="mi-NZ">
                <a:latin typeface="Batang" panose="02030600000101010101" pitchFamily="18" charset="-127"/>
                <a:ea typeface="Batang" panose="02030600000101010101" pitchFamily="18" charset="-127"/>
              </a:rPr>
              <a:t>.</a:t>
            </a:r>
            <a:endParaRPr lang="en-NZ">
              <a:latin typeface="Batang" panose="02030600000101010101" pitchFamily="18" charset="-127"/>
              <a:ea typeface="Batang" panose="02030600000101010101" pitchFamily="18" charset="-127"/>
            </a:endParaRPr>
          </a:p>
        </p:txBody>
      </p:sp>
    </p:spTree>
    <p:extLst>
      <p:ext uri="{BB962C8B-B14F-4D97-AF65-F5344CB8AC3E}">
        <p14:creationId xmlns:p14="http://schemas.microsoft.com/office/powerpoint/2010/main" val="12167863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3005586356"/>
              </p:ext>
            </p:extLst>
          </p:nvPr>
        </p:nvGraphicFramePr>
        <p:xfrm>
          <a:off x="661182" y="108065"/>
          <a:ext cx="8384342" cy="6601224"/>
        </p:xfrm>
        <a:graphic>
          <a:graphicData uri="http://schemas.openxmlformats.org/drawingml/2006/table">
            <a:tbl>
              <a:tblPr/>
              <a:tblGrid>
                <a:gridCol w="4192171">
                  <a:extLst>
                    <a:ext uri="{9D8B030D-6E8A-4147-A177-3AD203B41FA5}">
                      <a16:colId xmlns:a16="http://schemas.microsoft.com/office/drawing/2014/main" val="3206712290"/>
                    </a:ext>
                  </a:extLst>
                </a:gridCol>
                <a:gridCol w="4192171">
                  <a:extLst>
                    <a:ext uri="{9D8B030D-6E8A-4147-A177-3AD203B41FA5}">
                      <a16:colId xmlns:a16="http://schemas.microsoft.com/office/drawing/2014/main" val="3133041637"/>
                    </a:ext>
                  </a:extLst>
                </a:gridCol>
              </a:tblGrid>
              <a:tr h="1935368">
                <a:tc>
                  <a:txBody>
                    <a:bodyPr/>
                    <a:lstStyle/>
                    <a:p>
                      <a:pPr algn="ctr"/>
                      <a:r>
                        <a:rPr lang="en-NZ" sz="1600">
                          <a:latin typeface="Verdana, Arial, Helvetica, sans-serif"/>
                        </a:rPr>
                        <a:t>E to </a:t>
                      </a:r>
                      <a:r>
                        <a:rPr lang="en-NZ" sz="1600" err="1">
                          <a:latin typeface="Verdana, Arial, Helvetica, sans-serif"/>
                        </a:rPr>
                        <a:t>mātou</a:t>
                      </a:r>
                      <a:r>
                        <a:rPr lang="en-NZ" sz="1600">
                          <a:latin typeface="Verdana, Arial, Helvetica, sans-serif"/>
                        </a:rPr>
                        <a:t> Matua</a:t>
                      </a:r>
                      <a:r>
                        <a:rPr lang="en-NZ" sz="1600" baseline="30000">
                          <a:latin typeface="Verdana, Arial, Helvetica, sans-serif"/>
                        </a:rPr>
                        <a:t> </a:t>
                      </a:r>
                      <a:r>
                        <a:rPr lang="en-NZ" sz="1600" err="1">
                          <a:latin typeface="Verdana, Arial, Helvetica, sans-serif"/>
                        </a:rPr>
                        <a:t>i</a:t>
                      </a:r>
                      <a:r>
                        <a:rPr lang="en-NZ" sz="1600">
                          <a:latin typeface="Verdana, Arial, Helvetica, sans-serif"/>
                        </a:rPr>
                        <a:t> </a:t>
                      </a:r>
                      <a:r>
                        <a:rPr lang="en-NZ" sz="1600" err="1">
                          <a:latin typeface="Verdana, Arial, Helvetica, sans-serif"/>
                        </a:rPr>
                        <a:t>te</a:t>
                      </a:r>
                      <a:r>
                        <a:rPr lang="en-NZ" sz="1600">
                          <a:latin typeface="Verdana, Arial, Helvetica, sans-serif"/>
                        </a:rPr>
                        <a:t> </a:t>
                      </a:r>
                      <a:r>
                        <a:rPr lang="en-NZ" sz="1600" err="1">
                          <a:latin typeface="Verdana, Arial, Helvetica, sans-serif"/>
                        </a:rPr>
                        <a:t>rangi</a:t>
                      </a:r>
                      <a:r>
                        <a:rPr lang="en-NZ" sz="1600">
                          <a:latin typeface="Verdana, Arial, Helvetica, sans-serif"/>
                        </a:rPr>
                        <a:t> </a:t>
                      </a:r>
                      <a:br>
                        <a:rPr lang="en-NZ" sz="1600">
                          <a:latin typeface="Verdana, Arial, Helvetica, sans-serif"/>
                        </a:rPr>
                      </a:br>
                      <a:r>
                        <a:rPr lang="en-NZ" sz="1600">
                          <a:latin typeface="Verdana, Arial, Helvetica, sans-serif"/>
                        </a:rPr>
                        <a:t>Kia </a:t>
                      </a:r>
                      <a:r>
                        <a:rPr lang="en-NZ" sz="1600" err="1">
                          <a:latin typeface="Verdana, Arial, Helvetica, sans-serif"/>
                        </a:rPr>
                        <a:t>tapu</a:t>
                      </a:r>
                      <a:r>
                        <a:rPr lang="en-NZ" sz="1600">
                          <a:latin typeface="Verdana, Arial, Helvetica, sans-serif"/>
                        </a:rPr>
                        <a:t> </a:t>
                      </a:r>
                      <a:r>
                        <a:rPr lang="en-NZ" sz="1600" err="1">
                          <a:latin typeface="Verdana, Arial, Helvetica, sans-serif"/>
                        </a:rPr>
                        <a:t>tōu</a:t>
                      </a:r>
                      <a:r>
                        <a:rPr lang="en-NZ" sz="1600">
                          <a:latin typeface="Verdana, Arial, Helvetica, sans-serif"/>
                        </a:rPr>
                        <a:t> </a:t>
                      </a:r>
                      <a:r>
                        <a:rPr lang="en-NZ" sz="1600" err="1">
                          <a:latin typeface="Verdana, Arial, Helvetica, sans-serif"/>
                        </a:rPr>
                        <a:t>Ingoa</a:t>
                      </a:r>
                      <a:r>
                        <a:rPr lang="en-NZ" sz="1600">
                          <a:latin typeface="Verdana, Arial, Helvetica, sans-serif"/>
                        </a:rPr>
                        <a:t> </a:t>
                      </a:r>
                      <a:br>
                        <a:rPr lang="en-NZ" sz="1600">
                          <a:latin typeface="Verdana, Arial, Helvetica, sans-serif"/>
                        </a:rPr>
                      </a:br>
                      <a:r>
                        <a:rPr lang="en-NZ" sz="1600">
                          <a:latin typeface="Verdana, Arial, Helvetica, sans-serif"/>
                        </a:rPr>
                        <a:t>Kia </a:t>
                      </a:r>
                      <a:r>
                        <a:rPr lang="en-NZ" sz="1600" err="1">
                          <a:latin typeface="Verdana, Arial, Helvetica, sans-serif"/>
                        </a:rPr>
                        <a:t>tae</a:t>
                      </a:r>
                      <a:r>
                        <a:rPr lang="en-NZ" sz="1600">
                          <a:latin typeface="Verdana, Arial, Helvetica, sans-serif"/>
                        </a:rPr>
                        <a:t> </a:t>
                      </a:r>
                      <a:r>
                        <a:rPr lang="en-NZ" sz="1600" err="1">
                          <a:latin typeface="Verdana, Arial, Helvetica, sans-serif"/>
                        </a:rPr>
                        <a:t>mai</a:t>
                      </a:r>
                      <a:r>
                        <a:rPr lang="en-NZ" sz="1600">
                          <a:latin typeface="Verdana, Arial, Helvetica, sans-serif"/>
                        </a:rPr>
                        <a:t> </a:t>
                      </a:r>
                      <a:r>
                        <a:rPr lang="en-NZ" sz="1600" err="1">
                          <a:latin typeface="Verdana, Arial, Helvetica, sans-serif"/>
                        </a:rPr>
                        <a:t>tōu</a:t>
                      </a:r>
                      <a:r>
                        <a:rPr lang="en-NZ" sz="1600">
                          <a:latin typeface="Verdana, Arial, Helvetica, sans-serif"/>
                        </a:rPr>
                        <a:t> </a:t>
                      </a:r>
                      <a:r>
                        <a:rPr lang="en-NZ" sz="1600" err="1">
                          <a:latin typeface="Verdana, Arial, Helvetica, sans-serif"/>
                        </a:rPr>
                        <a:t>rangatira-tanga</a:t>
                      </a:r>
                      <a:r>
                        <a:rPr lang="en-NZ" sz="1600">
                          <a:latin typeface="Verdana, Arial, Helvetica, sans-serif"/>
                        </a:rPr>
                        <a:t>.</a:t>
                      </a:r>
                      <a:br>
                        <a:rPr lang="en-NZ" sz="1600">
                          <a:latin typeface="Verdana, Arial, Helvetica, sans-serif"/>
                        </a:rPr>
                      </a:br>
                      <a:br>
                        <a:rPr lang="en-NZ" sz="1600">
                          <a:latin typeface="Verdana, Arial, Helvetica, sans-serif"/>
                        </a:rPr>
                      </a:br>
                      <a:r>
                        <a:rPr lang="en-NZ" sz="1600">
                          <a:latin typeface="Verdana, Arial, Helvetica, sans-serif"/>
                        </a:rPr>
                        <a:t>Kia </a:t>
                      </a:r>
                      <a:r>
                        <a:rPr lang="en-NZ" sz="1600" err="1">
                          <a:latin typeface="Verdana, Arial, Helvetica, sans-serif"/>
                        </a:rPr>
                        <a:t>meatia</a:t>
                      </a:r>
                      <a:r>
                        <a:rPr lang="en-NZ" sz="1600">
                          <a:latin typeface="Verdana, Arial, Helvetica, sans-serif"/>
                        </a:rPr>
                        <a:t> tau e </a:t>
                      </a:r>
                      <a:r>
                        <a:rPr lang="en-NZ" sz="1600" err="1">
                          <a:latin typeface="Verdana, Arial, Helvetica, sans-serif"/>
                        </a:rPr>
                        <a:t>pai</a:t>
                      </a:r>
                      <a:r>
                        <a:rPr lang="en-NZ" sz="1600">
                          <a:latin typeface="Verdana, Arial, Helvetica, sans-serif"/>
                        </a:rPr>
                        <a:t> </a:t>
                      </a:r>
                      <a:r>
                        <a:rPr lang="en-NZ" sz="1600" err="1">
                          <a:latin typeface="Verdana, Arial, Helvetica, sans-serif"/>
                        </a:rPr>
                        <a:t>ai</a:t>
                      </a:r>
                      <a:r>
                        <a:rPr lang="en-NZ" sz="1600">
                          <a:latin typeface="Verdana, Arial, Helvetica, sans-serif"/>
                        </a:rPr>
                        <a:t> </a:t>
                      </a:r>
                      <a:br>
                        <a:rPr lang="en-NZ" sz="1600">
                          <a:latin typeface="Verdana, Arial, Helvetica, sans-serif"/>
                        </a:rPr>
                      </a:br>
                      <a:r>
                        <a:rPr lang="en-NZ" sz="1600" err="1">
                          <a:latin typeface="Verdana, Arial, Helvetica, sans-serif"/>
                        </a:rPr>
                        <a:t>ki</a:t>
                      </a:r>
                      <a:r>
                        <a:rPr lang="en-NZ" sz="1600">
                          <a:latin typeface="Verdana, Arial, Helvetica, sans-serif"/>
                        </a:rPr>
                        <a:t> </a:t>
                      </a:r>
                      <a:r>
                        <a:rPr lang="en-NZ" sz="1600" err="1">
                          <a:latin typeface="Verdana, Arial, Helvetica, sans-serif"/>
                        </a:rPr>
                        <a:t>runga</a:t>
                      </a:r>
                      <a:r>
                        <a:rPr lang="en-NZ" sz="1600">
                          <a:latin typeface="Verdana, Arial, Helvetica, sans-serif"/>
                        </a:rPr>
                        <a:t> </a:t>
                      </a:r>
                      <a:r>
                        <a:rPr lang="en-NZ" sz="1600" err="1">
                          <a:latin typeface="Verdana, Arial, Helvetica, sans-serif"/>
                        </a:rPr>
                        <a:t>ki</a:t>
                      </a:r>
                      <a:r>
                        <a:rPr lang="en-NZ" sz="1600">
                          <a:latin typeface="Verdana, Arial, Helvetica, sans-serif"/>
                        </a:rPr>
                        <a:t> </a:t>
                      </a:r>
                      <a:r>
                        <a:rPr lang="en-NZ" sz="1600" err="1">
                          <a:latin typeface="Verdana, Arial, Helvetica, sans-serif"/>
                        </a:rPr>
                        <a:t>te</a:t>
                      </a:r>
                      <a:r>
                        <a:rPr lang="en-NZ" sz="1600">
                          <a:latin typeface="Verdana, Arial, Helvetica, sans-serif"/>
                        </a:rPr>
                        <a:t> whenua, </a:t>
                      </a:r>
                      <a:br>
                        <a:rPr lang="en-NZ" sz="1600">
                          <a:latin typeface="Verdana, Arial, Helvetica, sans-serif"/>
                        </a:rPr>
                      </a:br>
                      <a:r>
                        <a:rPr lang="en-NZ" sz="1600" err="1">
                          <a:latin typeface="Verdana, Arial, Helvetica, sans-serif"/>
                        </a:rPr>
                        <a:t>kia</a:t>
                      </a:r>
                      <a:r>
                        <a:rPr lang="en-NZ" sz="1600">
                          <a:latin typeface="Verdana, Arial, Helvetica, sans-serif"/>
                        </a:rPr>
                        <a:t> rite </a:t>
                      </a:r>
                      <a:r>
                        <a:rPr lang="en-NZ" sz="1600" err="1">
                          <a:latin typeface="Verdana, Arial, Helvetica, sans-serif"/>
                        </a:rPr>
                        <a:t>anō</a:t>
                      </a:r>
                      <a:r>
                        <a:rPr lang="en-NZ" sz="1600">
                          <a:latin typeface="Verdana, Arial, Helvetica, sans-serif"/>
                        </a:rPr>
                        <a:t> </a:t>
                      </a:r>
                      <a:r>
                        <a:rPr lang="en-NZ" sz="1600" err="1">
                          <a:latin typeface="Verdana, Arial, Helvetica, sans-serif"/>
                        </a:rPr>
                        <a:t>ki</a:t>
                      </a:r>
                      <a:r>
                        <a:rPr lang="en-NZ" sz="1600">
                          <a:latin typeface="Verdana, Arial, Helvetica, sans-serif"/>
                        </a:rPr>
                        <a:t> </a:t>
                      </a:r>
                      <a:r>
                        <a:rPr lang="en-NZ" sz="1600" err="1">
                          <a:latin typeface="Verdana, Arial, Helvetica, sans-serif"/>
                        </a:rPr>
                        <a:t>tō</a:t>
                      </a:r>
                      <a:r>
                        <a:rPr lang="en-NZ" sz="1600">
                          <a:latin typeface="Verdana, Arial, Helvetica, sans-serif"/>
                        </a:rPr>
                        <a:t> </a:t>
                      </a:r>
                      <a:r>
                        <a:rPr lang="en-NZ" sz="1600" err="1">
                          <a:latin typeface="Verdana, Arial, Helvetica, sans-serif"/>
                        </a:rPr>
                        <a:t>te</a:t>
                      </a:r>
                      <a:r>
                        <a:rPr lang="en-NZ" sz="1600">
                          <a:latin typeface="Verdana, Arial, Helvetica, sans-serif"/>
                        </a:rPr>
                        <a:t> </a:t>
                      </a:r>
                      <a:r>
                        <a:rPr lang="en-NZ" sz="1600" err="1">
                          <a:latin typeface="Verdana, Arial, Helvetica, sans-serif"/>
                        </a:rPr>
                        <a:t>rangi</a:t>
                      </a:r>
                      <a:r>
                        <a:rPr lang="en-NZ" sz="1600">
                          <a:latin typeface="Verdana, Arial, Helvetica, sans-serif"/>
                        </a:rPr>
                        <a:t>.</a:t>
                      </a:r>
                      <a:endParaRPr lang="en-NZ" sz="1600"/>
                    </a:p>
                  </a:txBody>
                  <a:tcPr marL="23766" marR="23766" marT="31688" marB="31688" anchor="ctr">
                    <a:lnL>
                      <a:noFill/>
                    </a:lnL>
                    <a:lnR>
                      <a:noFill/>
                    </a:lnR>
                    <a:lnT>
                      <a:noFill/>
                    </a:lnT>
                    <a:lnB>
                      <a:noFill/>
                    </a:lnB>
                    <a:solidFill>
                      <a:srgbClr val="FFFFFF"/>
                    </a:solidFill>
                  </a:tcPr>
                </a:tc>
                <a:tc>
                  <a:txBody>
                    <a:bodyPr/>
                    <a:lstStyle/>
                    <a:p>
                      <a:pPr algn="ctr"/>
                      <a:r>
                        <a:rPr lang="en-NZ" sz="1600">
                          <a:latin typeface="Verdana, Arial, Helvetica, sans-serif"/>
                        </a:rPr>
                        <a:t>Our Heavenly Father</a:t>
                      </a:r>
                    </a:p>
                    <a:p>
                      <a:pPr algn="ctr"/>
                      <a:r>
                        <a:rPr lang="en-NZ" sz="1600">
                          <a:latin typeface="Verdana, Arial, Helvetica, sans-serif"/>
                        </a:rPr>
                        <a:t>Holy is your Name </a:t>
                      </a:r>
                      <a:br>
                        <a:rPr lang="en-NZ" sz="1600">
                          <a:latin typeface="Verdana, Arial, Helvetica, sans-serif"/>
                        </a:rPr>
                      </a:br>
                      <a:r>
                        <a:rPr lang="en-NZ" sz="1600">
                          <a:latin typeface="Verdana, Arial, Helvetica, sans-serif"/>
                        </a:rPr>
                        <a:t>Your Kingdom come;</a:t>
                      </a:r>
                      <a:br>
                        <a:rPr lang="en-NZ" sz="1600">
                          <a:latin typeface="Verdana, Arial, Helvetica, sans-serif"/>
                        </a:rPr>
                      </a:br>
                      <a:br>
                        <a:rPr lang="en-NZ" sz="1600">
                          <a:latin typeface="Verdana, Arial, Helvetica, sans-serif"/>
                        </a:rPr>
                      </a:br>
                      <a:r>
                        <a:rPr lang="en-NZ" sz="1600">
                          <a:latin typeface="Verdana, Arial, Helvetica, sans-serif"/>
                        </a:rPr>
                        <a:t>Your will be done on earth as in Heaven.</a:t>
                      </a:r>
                      <a:br>
                        <a:rPr lang="en-NZ" sz="1600">
                          <a:latin typeface="Verdana, Arial, Helvetica, sans-serif"/>
                        </a:rPr>
                      </a:br>
                      <a:endParaRPr lang="en-NZ" sz="1600"/>
                    </a:p>
                  </a:txBody>
                  <a:tcPr marL="23766" marR="23766" marT="31688" marB="31688" anchor="ctr">
                    <a:lnL>
                      <a:noFill/>
                    </a:lnL>
                    <a:lnR>
                      <a:noFill/>
                    </a:lnR>
                    <a:lnT>
                      <a:noFill/>
                    </a:lnT>
                    <a:lnB>
                      <a:noFill/>
                    </a:lnB>
                    <a:solidFill>
                      <a:srgbClr val="FFFFFF"/>
                    </a:solidFill>
                  </a:tcPr>
                </a:tc>
                <a:extLst>
                  <a:ext uri="{0D108BD9-81ED-4DB2-BD59-A6C34878D82A}">
                    <a16:rowId xmlns:a16="http://schemas.microsoft.com/office/drawing/2014/main" val="2254102924"/>
                  </a:ext>
                </a:extLst>
              </a:tr>
              <a:tr h="2392792">
                <a:tc>
                  <a:txBody>
                    <a:bodyPr/>
                    <a:lstStyle/>
                    <a:p>
                      <a:pPr algn="ctr"/>
                      <a:r>
                        <a:rPr lang="en-NZ" sz="1600" err="1">
                          <a:latin typeface="Verdana, Arial, Helvetica, sans-serif"/>
                        </a:rPr>
                        <a:t>Homai</a:t>
                      </a:r>
                      <a:r>
                        <a:rPr lang="en-NZ" sz="1600">
                          <a:latin typeface="Verdana, Arial, Helvetica, sans-serif"/>
                        </a:rPr>
                        <a:t> </a:t>
                      </a:r>
                      <a:r>
                        <a:rPr lang="en-NZ" sz="1600" err="1">
                          <a:latin typeface="Verdana, Arial, Helvetica, sans-serif"/>
                        </a:rPr>
                        <a:t>ki</a:t>
                      </a:r>
                      <a:r>
                        <a:rPr lang="en-NZ" sz="1600">
                          <a:latin typeface="Verdana, Arial, Helvetica, sans-serif"/>
                        </a:rPr>
                        <a:t> a </a:t>
                      </a:r>
                      <a:r>
                        <a:rPr lang="en-NZ" sz="1600" err="1">
                          <a:latin typeface="Verdana, Arial, Helvetica, sans-serif"/>
                        </a:rPr>
                        <a:t>mātou</a:t>
                      </a:r>
                      <a:r>
                        <a:rPr lang="en-NZ" sz="1600">
                          <a:latin typeface="Verdana, Arial, Helvetica, sans-serif"/>
                        </a:rPr>
                        <a:t> </a:t>
                      </a:r>
                      <a:r>
                        <a:rPr lang="en-NZ" sz="1600" err="1">
                          <a:latin typeface="Verdana, Arial, Helvetica, sans-serif"/>
                        </a:rPr>
                        <a:t>aianei</a:t>
                      </a:r>
                      <a:r>
                        <a:rPr lang="en-NZ" sz="1600">
                          <a:latin typeface="Verdana, Arial, Helvetica, sans-serif"/>
                        </a:rPr>
                        <a:t> </a:t>
                      </a:r>
                      <a:br>
                        <a:rPr lang="en-NZ" sz="1600">
                          <a:latin typeface="Verdana, Arial, Helvetica, sans-serif"/>
                        </a:rPr>
                      </a:br>
                      <a:r>
                        <a:rPr lang="en-NZ" sz="1600">
                          <a:latin typeface="Verdana, Arial, Helvetica, sans-serif"/>
                        </a:rPr>
                        <a:t>he taro </a:t>
                      </a:r>
                      <a:r>
                        <a:rPr lang="en-NZ" sz="1600" err="1">
                          <a:latin typeface="Verdana, Arial, Helvetica, sans-serif"/>
                        </a:rPr>
                        <a:t>mā</a:t>
                      </a:r>
                      <a:r>
                        <a:rPr lang="en-NZ" sz="1600">
                          <a:latin typeface="Verdana, Arial, Helvetica, sans-serif"/>
                        </a:rPr>
                        <a:t> </a:t>
                      </a:r>
                      <a:r>
                        <a:rPr lang="en-NZ" sz="1600" err="1">
                          <a:latin typeface="Verdana, Arial, Helvetica, sans-serif"/>
                        </a:rPr>
                        <a:t>mātou</a:t>
                      </a:r>
                      <a:r>
                        <a:rPr lang="en-NZ" sz="1600">
                          <a:latin typeface="Verdana, Arial, Helvetica, sans-serif"/>
                        </a:rPr>
                        <a:t> </a:t>
                      </a:r>
                      <a:r>
                        <a:rPr lang="en-NZ" sz="1600" err="1">
                          <a:latin typeface="Verdana, Arial, Helvetica, sans-serif"/>
                        </a:rPr>
                        <a:t>mō</a:t>
                      </a:r>
                      <a:r>
                        <a:rPr lang="en-NZ" sz="1600">
                          <a:latin typeface="Verdana, Arial, Helvetica, sans-serif"/>
                        </a:rPr>
                        <a:t> </a:t>
                      </a:r>
                      <a:r>
                        <a:rPr lang="en-NZ" sz="1600" err="1">
                          <a:latin typeface="Verdana, Arial, Helvetica, sans-serif"/>
                        </a:rPr>
                        <a:t>tēnei</a:t>
                      </a:r>
                      <a:r>
                        <a:rPr lang="en-NZ" sz="1600">
                          <a:latin typeface="Verdana, Arial, Helvetica, sans-serif"/>
                        </a:rPr>
                        <a:t> </a:t>
                      </a:r>
                      <a:r>
                        <a:rPr lang="en-NZ" sz="1600" err="1">
                          <a:latin typeface="Verdana, Arial, Helvetica, sans-serif"/>
                        </a:rPr>
                        <a:t>rā</a:t>
                      </a:r>
                      <a:r>
                        <a:rPr lang="en-NZ" sz="1600">
                          <a:latin typeface="Verdana, Arial, Helvetica, sans-serif"/>
                        </a:rPr>
                        <a:t>.</a:t>
                      </a:r>
                      <a:br>
                        <a:rPr lang="en-NZ" sz="1600">
                          <a:latin typeface="Verdana, Arial, Helvetica, sans-serif"/>
                        </a:rPr>
                      </a:br>
                      <a:br>
                        <a:rPr lang="en-NZ" sz="1600">
                          <a:latin typeface="Verdana, Arial, Helvetica, sans-serif"/>
                        </a:rPr>
                      </a:br>
                      <a:r>
                        <a:rPr lang="en-NZ" sz="1600" err="1">
                          <a:latin typeface="Verdana, Arial, Helvetica, sans-serif"/>
                        </a:rPr>
                        <a:t>Murua</a:t>
                      </a:r>
                      <a:r>
                        <a:rPr lang="en-NZ" sz="1600">
                          <a:latin typeface="Verdana, Arial, Helvetica, sans-serif"/>
                        </a:rPr>
                        <a:t> o </a:t>
                      </a:r>
                      <a:r>
                        <a:rPr lang="en-NZ" sz="1600" err="1">
                          <a:latin typeface="Verdana, Arial, Helvetica, sans-serif"/>
                        </a:rPr>
                        <a:t>mātou</a:t>
                      </a:r>
                      <a:r>
                        <a:rPr lang="en-NZ" sz="1600">
                          <a:latin typeface="Verdana, Arial, Helvetica, sans-serif"/>
                        </a:rPr>
                        <a:t> hara</a:t>
                      </a:r>
                      <a:br>
                        <a:rPr lang="en-NZ" sz="1600">
                          <a:latin typeface="Verdana, Arial, Helvetica, sans-serif"/>
                        </a:rPr>
                      </a:br>
                      <a:br>
                        <a:rPr lang="en-NZ" sz="1600">
                          <a:latin typeface="Verdana, Arial, Helvetica, sans-serif"/>
                        </a:rPr>
                      </a:br>
                      <a:r>
                        <a:rPr lang="en-NZ" sz="1600">
                          <a:latin typeface="Verdana, Arial, Helvetica, sans-serif"/>
                        </a:rPr>
                        <a:t>Me </a:t>
                      </a:r>
                      <a:r>
                        <a:rPr lang="en-NZ" sz="1600" err="1">
                          <a:latin typeface="Verdana, Arial, Helvetica, sans-serif"/>
                        </a:rPr>
                        <a:t>mātou</a:t>
                      </a:r>
                      <a:r>
                        <a:rPr lang="en-NZ" sz="1600">
                          <a:latin typeface="Verdana, Arial, Helvetica, sans-serif"/>
                        </a:rPr>
                        <a:t> </a:t>
                      </a:r>
                      <a:r>
                        <a:rPr lang="en-NZ" sz="1600" err="1">
                          <a:latin typeface="Verdana, Arial, Helvetica, sans-serif"/>
                        </a:rPr>
                        <a:t>hoki</a:t>
                      </a:r>
                      <a:r>
                        <a:rPr lang="en-NZ" sz="1600">
                          <a:latin typeface="Verdana, Arial, Helvetica, sans-serif"/>
                        </a:rPr>
                        <a:t> e </a:t>
                      </a:r>
                      <a:r>
                        <a:rPr lang="en-NZ" sz="1600" err="1">
                          <a:latin typeface="Verdana, Arial, Helvetica, sans-serif"/>
                        </a:rPr>
                        <a:t>muru</a:t>
                      </a:r>
                      <a:r>
                        <a:rPr lang="en-NZ" sz="1600">
                          <a:latin typeface="Verdana, Arial, Helvetica, sans-serif"/>
                        </a:rPr>
                        <a:t> </a:t>
                      </a:r>
                      <a:r>
                        <a:rPr lang="en-NZ" sz="1600" err="1">
                          <a:latin typeface="Verdana, Arial, Helvetica, sans-serif"/>
                        </a:rPr>
                        <a:t>nei</a:t>
                      </a:r>
                      <a:r>
                        <a:rPr lang="en-NZ" sz="1600">
                          <a:latin typeface="Verdana, Arial, Helvetica, sans-serif"/>
                        </a:rPr>
                        <a:t> </a:t>
                      </a:r>
                      <a:br>
                        <a:rPr lang="en-NZ" sz="1600">
                          <a:latin typeface="Verdana, Arial, Helvetica, sans-serif"/>
                        </a:rPr>
                      </a:br>
                      <a:r>
                        <a:rPr lang="en-NZ" sz="1600">
                          <a:latin typeface="Verdana, Arial, Helvetica, sans-serif"/>
                        </a:rPr>
                        <a:t>I ō </a:t>
                      </a:r>
                      <a:r>
                        <a:rPr lang="en-NZ" sz="1600" err="1">
                          <a:latin typeface="Verdana, Arial, Helvetica, sans-serif"/>
                        </a:rPr>
                        <a:t>te</a:t>
                      </a:r>
                      <a:r>
                        <a:rPr lang="en-NZ" sz="1600">
                          <a:latin typeface="Verdana, Arial, Helvetica, sans-serif"/>
                        </a:rPr>
                        <a:t> </a:t>
                      </a:r>
                      <a:r>
                        <a:rPr lang="en-NZ" sz="1600" err="1">
                          <a:latin typeface="Verdana, Arial, Helvetica, sans-serif"/>
                        </a:rPr>
                        <a:t>hunga</a:t>
                      </a:r>
                      <a:r>
                        <a:rPr lang="en-NZ" sz="1600">
                          <a:latin typeface="Verdana, Arial, Helvetica, sans-serif"/>
                        </a:rPr>
                        <a:t> e hara </a:t>
                      </a:r>
                      <a:r>
                        <a:rPr lang="en-NZ" sz="1600" err="1">
                          <a:latin typeface="Verdana, Arial, Helvetica, sans-serif"/>
                        </a:rPr>
                        <a:t>ana</a:t>
                      </a:r>
                      <a:r>
                        <a:rPr lang="en-NZ" sz="1600">
                          <a:latin typeface="Verdana, Arial, Helvetica, sans-serif"/>
                        </a:rPr>
                        <a:t> </a:t>
                      </a:r>
                      <a:r>
                        <a:rPr lang="en-NZ" sz="1600" err="1">
                          <a:latin typeface="Verdana, Arial, Helvetica, sans-serif"/>
                        </a:rPr>
                        <a:t>ki</a:t>
                      </a:r>
                      <a:r>
                        <a:rPr lang="en-NZ" sz="1600">
                          <a:latin typeface="Verdana, Arial, Helvetica, sans-serif"/>
                        </a:rPr>
                        <a:t> a </a:t>
                      </a:r>
                      <a:r>
                        <a:rPr lang="en-NZ" sz="1600" err="1">
                          <a:latin typeface="Verdana, Arial, Helvetica, sans-serif"/>
                        </a:rPr>
                        <a:t>mātou</a:t>
                      </a:r>
                      <a:r>
                        <a:rPr lang="en-NZ" sz="1600">
                          <a:latin typeface="Verdana, Arial, Helvetica, sans-serif"/>
                        </a:rPr>
                        <a:t>.</a:t>
                      </a:r>
                      <a:br>
                        <a:rPr lang="en-NZ" sz="1600">
                          <a:latin typeface="Verdana, Arial, Helvetica, sans-serif"/>
                        </a:rPr>
                      </a:br>
                      <a:br>
                        <a:rPr lang="en-NZ" sz="1600">
                          <a:latin typeface="Verdana, Arial, Helvetica, sans-serif"/>
                        </a:rPr>
                      </a:br>
                      <a:r>
                        <a:rPr lang="en-NZ" sz="1600" err="1">
                          <a:latin typeface="Verdana, Arial, Helvetica, sans-serif"/>
                        </a:rPr>
                        <a:t>Aua</a:t>
                      </a:r>
                      <a:r>
                        <a:rPr lang="en-NZ" sz="1600">
                          <a:latin typeface="Verdana, Arial, Helvetica, sans-serif"/>
                        </a:rPr>
                        <a:t> </a:t>
                      </a:r>
                      <a:r>
                        <a:rPr lang="en-NZ" sz="1600" err="1">
                          <a:latin typeface="Verdana, Arial, Helvetica, sans-serif"/>
                        </a:rPr>
                        <a:t>hoki</a:t>
                      </a:r>
                      <a:r>
                        <a:rPr lang="en-NZ" sz="1600">
                          <a:latin typeface="Verdana, Arial, Helvetica, sans-serif"/>
                        </a:rPr>
                        <a:t> </a:t>
                      </a:r>
                      <a:r>
                        <a:rPr lang="en-NZ" sz="1600" err="1">
                          <a:latin typeface="Verdana, Arial, Helvetica, sans-serif"/>
                        </a:rPr>
                        <a:t>mātou</a:t>
                      </a:r>
                      <a:r>
                        <a:rPr lang="en-NZ" sz="1600">
                          <a:latin typeface="Verdana, Arial, Helvetica, sans-serif"/>
                        </a:rPr>
                        <a:t> e </a:t>
                      </a:r>
                      <a:r>
                        <a:rPr lang="en-NZ" sz="1600" err="1">
                          <a:latin typeface="Verdana, Arial, Helvetica, sans-serif"/>
                        </a:rPr>
                        <a:t>kawea</a:t>
                      </a:r>
                      <a:r>
                        <a:rPr lang="en-NZ" sz="1600">
                          <a:latin typeface="Verdana, Arial, Helvetica, sans-serif"/>
                        </a:rPr>
                        <a:t> </a:t>
                      </a:r>
                      <a:r>
                        <a:rPr lang="en-NZ" sz="1600" err="1">
                          <a:latin typeface="Verdana, Arial, Helvetica, sans-serif"/>
                        </a:rPr>
                        <a:t>kia</a:t>
                      </a:r>
                      <a:r>
                        <a:rPr lang="en-NZ" sz="1600">
                          <a:latin typeface="Verdana, Arial, Helvetica, sans-serif"/>
                        </a:rPr>
                        <a:t> </a:t>
                      </a:r>
                      <a:r>
                        <a:rPr lang="en-NZ" sz="1600" err="1">
                          <a:latin typeface="Verdana, Arial, Helvetica, sans-serif"/>
                        </a:rPr>
                        <a:t>whaka-waia</a:t>
                      </a:r>
                      <a:r>
                        <a:rPr lang="en-NZ" sz="1600">
                          <a:latin typeface="Verdana, Arial, Helvetica, sans-serif"/>
                        </a:rPr>
                        <a:t>;</a:t>
                      </a:r>
                      <a:endParaRPr lang="en-NZ" sz="1600"/>
                    </a:p>
                  </a:txBody>
                  <a:tcPr marL="23766" marR="23766" marT="31688" marB="31688" anchor="ctr">
                    <a:lnL>
                      <a:noFill/>
                    </a:lnL>
                    <a:lnR>
                      <a:noFill/>
                    </a:lnR>
                    <a:lnT>
                      <a:noFill/>
                    </a:lnT>
                    <a:lnB>
                      <a:noFill/>
                    </a:lnB>
                    <a:solidFill>
                      <a:srgbClr val="FFFFFF"/>
                    </a:solidFill>
                  </a:tcPr>
                </a:tc>
                <a:tc>
                  <a:txBody>
                    <a:bodyPr/>
                    <a:lstStyle/>
                    <a:p>
                      <a:pPr algn="ctr"/>
                      <a:r>
                        <a:rPr lang="en-NZ" sz="1600">
                          <a:latin typeface="Verdana, Arial, Helvetica, sans-serif"/>
                        </a:rPr>
                        <a:t>Give us </a:t>
                      </a:r>
                      <a:br>
                        <a:rPr lang="en-NZ" sz="1600">
                          <a:latin typeface="Verdana, Arial, Helvetica, sans-serif"/>
                        </a:rPr>
                      </a:br>
                      <a:r>
                        <a:rPr lang="en-NZ" sz="1600">
                          <a:latin typeface="Verdana, Arial, Helvetica, sans-serif"/>
                        </a:rPr>
                        <a:t>our food we need today.</a:t>
                      </a:r>
                      <a:br>
                        <a:rPr lang="en-NZ" sz="1600">
                          <a:latin typeface="Verdana, Arial, Helvetica, sans-serif"/>
                        </a:rPr>
                      </a:br>
                      <a:r>
                        <a:rPr lang="en-NZ" sz="1600">
                          <a:latin typeface="Verdana, Arial, Helvetica, sans-serif"/>
                        </a:rPr>
                        <a:t>. </a:t>
                      </a:r>
                      <a:br>
                        <a:rPr lang="en-NZ" sz="1600">
                          <a:latin typeface="Verdana, Arial, Helvetica, sans-serif"/>
                        </a:rPr>
                      </a:br>
                      <a:r>
                        <a:rPr lang="en-NZ" sz="1600">
                          <a:latin typeface="Verdana, Arial, Helvetica, sans-serif"/>
                        </a:rPr>
                        <a:t>Forgive our sins Father;</a:t>
                      </a:r>
                      <a:br>
                        <a:rPr lang="en-NZ" sz="1600">
                          <a:latin typeface="Verdana, Arial, Helvetica, sans-serif"/>
                        </a:rPr>
                      </a:br>
                      <a:br>
                        <a:rPr lang="en-NZ" sz="1600">
                          <a:latin typeface="Verdana, Arial, Helvetica, sans-serif"/>
                        </a:rPr>
                      </a:br>
                      <a:r>
                        <a:rPr lang="en-NZ" sz="1600">
                          <a:latin typeface="Verdana, Arial, Helvetica, sans-serif"/>
                        </a:rPr>
                        <a:t>As we forgive those who sin against us.</a:t>
                      </a:r>
                      <a:br>
                        <a:rPr lang="en-NZ" sz="1600">
                          <a:latin typeface="Verdana, Arial, Helvetica, sans-serif"/>
                        </a:rPr>
                      </a:br>
                      <a:br>
                        <a:rPr lang="en-NZ" sz="1600">
                          <a:latin typeface="Verdana, Arial, Helvetica, sans-serif"/>
                        </a:rPr>
                      </a:br>
                      <a:r>
                        <a:rPr lang="en-NZ" sz="1600">
                          <a:latin typeface="Verdana, Arial, Helvetica, sans-serif"/>
                        </a:rPr>
                        <a:t>Don’t lead us into temptation</a:t>
                      </a:r>
                      <a:r>
                        <a:rPr lang="en-NZ" sz="900">
                          <a:latin typeface="Verdana, Arial, Helvetica, sans-serif"/>
                        </a:rPr>
                        <a:t>;</a:t>
                      </a:r>
                    </a:p>
                  </a:txBody>
                  <a:tcPr marL="23766" marR="23766" marT="31688" marB="31688" anchor="ctr">
                    <a:lnL>
                      <a:noFill/>
                    </a:lnL>
                    <a:lnR>
                      <a:noFill/>
                    </a:lnR>
                    <a:lnT>
                      <a:noFill/>
                    </a:lnT>
                    <a:lnB>
                      <a:noFill/>
                    </a:lnB>
                    <a:solidFill>
                      <a:srgbClr val="FFFFFF"/>
                    </a:solidFill>
                  </a:tcPr>
                </a:tc>
                <a:extLst>
                  <a:ext uri="{0D108BD9-81ED-4DB2-BD59-A6C34878D82A}">
                    <a16:rowId xmlns:a16="http://schemas.microsoft.com/office/drawing/2014/main" val="1799708291"/>
                  </a:ext>
                </a:extLst>
              </a:tr>
              <a:tr h="2164080">
                <a:tc>
                  <a:txBody>
                    <a:bodyPr/>
                    <a:lstStyle/>
                    <a:p>
                      <a:pPr algn="ctr"/>
                      <a:r>
                        <a:rPr lang="en-NZ" sz="1600" err="1">
                          <a:latin typeface="Verdana, Arial, Helvetica, sans-serif"/>
                        </a:rPr>
                        <a:t>Engāri</a:t>
                      </a:r>
                      <a:r>
                        <a:rPr lang="en-NZ" sz="1600">
                          <a:latin typeface="Verdana, Arial, Helvetica, sans-serif"/>
                        </a:rPr>
                        <a:t> </a:t>
                      </a:r>
                      <a:r>
                        <a:rPr lang="en-NZ" sz="1600" err="1">
                          <a:latin typeface="Verdana, Arial, Helvetica, sans-serif"/>
                        </a:rPr>
                        <a:t>whaka-orangia</a:t>
                      </a:r>
                      <a:r>
                        <a:rPr lang="en-NZ" sz="1600">
                          <a:latin typeface="Verdana, Arial, Helvetica, sans-serif"/>
                        </a:rPr>
                        <a:t> </a:t>
                      </a:r>
                      <a:r>
                        <a:rPr lang="en-NZ" sz="1600" err="1">
                          <a:latin typeface="Verdana, Arial, Helvetica, sans-serif"/>
                        </a:rPr>
                        <a:t>mātou</a:t>
                      </a:r>
                      <a:r>
                        <a:rPr lang="en-NZ" sz="1600">
                          <a:latin typeface="Verdana, Arial, Helvetica, sans-serif"/>
                        </a:rPr>
                        <a:t>, </a:t>
                      </a:r>
                      <a:r>
                        <a:rPr lang="en-NZ" sz="1600" err="1">
                          <a:latin typeface="Verdana, Arial, Helvetica, sans-serif"/>
                        </a:rPr>
                        <a:t>i</a:t>
                      </a:r>
                      <a:r>
                        <a:rPr lang="en-NZ" sz="1600">
                          <a:latin typeface="Verdana, Arial, Helvetica, sans-serif"/>
                        </a:rPr>
                        <a:t> </a:t>
                      </a:r>
                      <a:r>
                        <a:rPr lang="en-NZ" sz="1600" err="1">
                          <a:latin typeface="Verdana, Arial, Helvetica, sans-serif"/>
                        </a:rPr>
                        <a:t>te</a:t>
                      </a:r>
                      <a:r>
                        <a:rPr lang="en-NZ" sz="1600">
                          <a:latin typeface="Verdana, Arial, Helvetica, sans-serif"/>
                        </a:rPr>
                        <a:t> </a:t>
                      </a:r>
                      <a:r>
                        <a:rPr lang="en-NZ" sz="1600" err="1">
                          <a:latin typeface="Verdana, Arial, Helvetica, sans-serif"/>
                        </a:rPr>
                        <a:t>kino</a:t>
                      </a:r>
                      <a:r>
                        <a:rPr lang="en-NZ" sz="1600">
                          <a:latin typeface="Verdana, Arial, Helvetica, sans-serif"/>
                        </a:rPr>
                        <a:t>: </a:t>
                      </a:r>
                      <a:br>
                        <a:rPr lang="en-NZ" sz="1600">
                          <a:latin typeface="Verdana, Arial, Helvetica, sans-serif"/>
                        </a:rPr>
                      </a:br>
                      <a:br>
                        <a:rPr lang="en-NZ" sz="1600">
                          <a:latin typeface="Verdana, Arial, Helvetica, sans-serif"/>
                        </a:rPr>
                      </a:br>
                      <a:r>
                        <a:rPr lang="en-NZ" sz="1600" err="1">
                          <a:latin typeface="Verdana, Arial, Helvetica, sans-serif"/>
                        </a:rPr>
                        <a:t>Nōu</a:t>
                      </a:r>
                      <a:r>
                        <a:rPr lang="en-NZ" sz="1600">
                          <a:latin typeface="Verdana, Arial, Helvetica, sans-serif"/>
                        </a:rPr>
                        <a:t> </a:t>
                      </a:r>
                      <a:r>
                        <a:rPr lang="en-NZ" sz="1600" err="1">
                          <a:latin typeface="Verdana, Arial, Helvetica, sans-serif"/>
                        </a:rPr>
                        <a:t>hoki</a:t>
                      </a:r>
                      <a:r>
                        <a:rPr lang="en-NZ" sz="1600">
                          <a:latin typeface="Verdana, Arial, Helvetica, sans-serif"/>
                        </a:rPr>
                        <a:t> </a:t>
                      </a:r>
                      <a:r>
                        <a:rPr lang="en-NZ" sz="1600" err="1">
                          <a:latin typeface="Verdana, Arial, Helvetica, sans-serif"/>
                        </a:rPr>
                        <a:t>te</a:t>
                      </a:r>
                      <a:r>
                        <a:rPr lang="en-NZ" sz="1600">
                          <a:latin typeface="Verdana, Arial, Helvetica, sans-serif"/>
                        </a:rPr>
                        <a:t> </a:t>
                      </a:r>
                      <a:r>
                        <a:rPr lang="en-NZ" sz="1600" err="1">
                          <a:latin typeface="Verdana, Arial, Helvetica, sans-serif"/>
                        </a:rPr>
                        <a:t>rangatira-tanga</a:t>
                      </a:r>
                      <a:r>
                        <a:rPr lang="en-NZ" sz="1600">
                          <a:latin typeface="Verdana, Arial, Helvetica, sans-serif"/>
                        </a:rPr>
                        <a:t>,</a:t>
                      </a:r>
                      <a:br>
                        <a:rPr lang="en-NZ" sz="1600">
                          <a:latin typeface="Verdana, Arial, Helvetica, sans-serif"/>
                        </a:rPr>
                      </a:br>
                      <a:r>
                        <a:rPr lang="en-NZ" sz="1600" err="1">
                          <a:latin typeface="Verdana, Arial, Helvetica, sans-serif"/>
                        </a:rPr>
                        <a:t>te</a:t>
                      </a:r>
                      <a:r>
                        <a:rPr lang="en-NZ" sz="1600">
                          <a:latin typeface="Verdana, Arial, Helvetica, sans-serif"/>
                        </a:rPr>
                        <a:t> </a:t>
                      </a:r>
                      <a:r>
                        <a:rPr lang="en-NZ" sz="1600" err="1">
                          <a:latin typeface="Verdana, Arial, Helvetica, sans-serif"/>
                        </a:rPr>
                        <a:t>kaha</a:t>
                      </a:r>
                      <a:r>
                        <a:rPr lang="en-NZ" sz="1600">
                          <a:latin typeface="Verdana, Arial, Helvetica, sans-serif"/>
                        </a:rPr>
                        <a:t>, </a:t>
                      </a:r>
                      <a:br>
                        <a:rPr lang="en-NZ" sz="1600">
                          <a:latin typeface="Verdana, Arial, Helvetica, sans-serif"/>
                        </a:rPr>
                      </a:br>
                      <a:r>
                        <a:rPr lang="en-NZ" sz="1600">
                          <a:latin typeface="Verdana, Arial, Helvetica, sans-serif"/>
                        </a:rPr>
                        <a:t>me </a:t>
                      </a:r>
                      <a:r>
                        <a:rPr lang="en-NZ" sz="1600" err="1">
                          <a:latin typeface="Verdana, Arial, Helvetica, sans-serif"/>
                        </a:rPr>
                        <a:t>te</a:t>
                      </a:r>
                      <a:r>
                        <a:rPr lang="en-NZ" sz="1600">
                          <a:latin typeface="Verdana, Arial, Helvetica, sans-serif"/>
                        </a:rPr>
                        <a:t> </a:t>
                      </a:r>
                      <a:r>
                        <a:rPr lang="en-NZ" sz="1600" err="1">
                          <a:latin typeface="Verdana, Arial, Helvetica, sans-serif"/>
                        </a:rPr>
                        <a:t>kororia</a:t>
                      </a:r>
                      <a:r>
                        <a:rPr lang="en-NZ" sz="1600">
                          <a:latin typeface="Verdana, Arial, Helvetica, sans-serif"/>
                        </a:rPr>
                        <a:t>,</a:t>
                      </a:r>
                      <a:br>
                        <a:rPr lang="en-NZ" sz="1600">
                          <a:latin typeface="Verdana, Arial, Helvetica, sans-serif"/>
                        </a:rPr>
                      </a:br>
                      <a:br>
                        <a:rPr lang="en-NZ" sz="1600">
                          <a:latin typeface="Verdana, Arial, Helvetica, sans-serif"/>
                        </a:rPr>
                      </a:br>
                      <a:r>
                        <a:rPr lang="en-NZ" sz="1600">
                          <a:latin typeface="Verdana, Arial, Helvetica, sans-serif"/>
                        </a:rPr>
                        <a:t>Ake, </a:t>
                      </a:r>
                      <a:r>
                        <a:rPr lang="en-NZ" sz="1600" err="1">
                          <a:latin typeface="Verdana, Arial, Helvetica, sans-serif"/>
                        </a:rPr>
                        <a:t>ake</a:t>
                      </a:r>
                      <a:r>
                        <a:rPr lang="en-NZ" sz="1600">
                          <a:latin typeface="Verdana, Arial, Helvetica, sans-serif"/>
                        </a:rPr>
                        <a:t>, </a:t>
                      </a:r>
                      <a:r>
                        <a:rPr lang="en-NZ" sz="1600" err="1">
                          <a:latin typeface="Verdana, Arial, Helvetica, sans-serif"/>
                        </a:rPr>
                        <a:t>ake</a:t>
                      </a:r>
                      <a:r>
                        <a:rPr lang="en-NZ" sz="1600">
                          <a:latin typeface="Verdana, Arial, Helvetica, sans-serif"/>
                        </a:rPr>
                        <a:t>. </a:t>
                      </a:r>
                      <a:br>
                        <a:rPr lang="en-NZ" sz="1600">
                          <a:latin typeface="Verdana, Arial, Helvetica, sans-serif"/>
                        </a:rPr>
                      </a:br>
                      <a:r>
                        <a:rPr lang="en-NZ" sz="1600">
                          <a:latin typeface="Verdana, Arial, Helvetica, sans-serif"/>
                        </a:rPr>
                        <a:t>Amine.</a:t>
                      </a:r>
                      <a:endParaRPr lang="en-NZ" sz="1600"/>
                    </a:p>
                  </a:txBody>
                  <a:tcPr marL="23766" marR="23766" marT="31688" marB="31688" anchor="ctr">
                    <a:lnL>
                      <a:noFill/>
                    </a:lnL>
                    <a:lnR>
                      <a:noFill/>
                    </a:lnR>
                    <a:lnT>
                      <a:noFill/>
                    </a:lnT>
                    <a:lnB>
                      <a:noFill/>
                    </a:lnB>
                    <a:solidFill>
                      <a:srgbClr val="FFFFFF"/>
                    </a:solidFill>
                  </a:tcPr>
                </a:tc>
                <a:tc>
                  <a:txBody>
                    <a:bodyPr/>
                    <a:lstStyle/>
                    <a:p>
                      <a:pPr algn="ctr"/>
                      <a:r>
                        <a:rPr lang="en-NZ" sz="1600">
                          <a:latin typeface="Verdana, Arial, Helvetica, sans-serif"/>
                        </a:rPr>
                        <a:t>Keep us from evil;</a:t>
                      </a:r>
                      <a:br>
                        <a:rPr lang="en-NZ" sz="1600">
                          <a:latin typeface="Verdana, Arial, Helvetica, sans-serif"/>
                        </a:rPr>
                      </a:br>
                      <a:br>
                        <a:rPr lang="en-NZ" sz="1600">
                          <a:latin typeface="Verdana, Arial, Helvetica, sans-serif"/>
                        </a:rPr>
                      </a:br>
                      <a:r>
                        <a:rPr lang="en-NZ" sz="1600">
                          <a:latin typeface="Verdana, Arial, Helvetica, sans-serif"/>
                        </a:rPr>
                        <a:t>For yours is the Kingdom, yours is the power and the glory.</a:t>
                      </a:r>
                      <a:br>
                        <a:rPr lang="en-NZ" sz="1600">
                          <a:latin typeface="Verdana, Arial, Helvetica, sans-serif"/>
                        </a:rPr>
                      </a:br>
                      <a:r>
                        <a:rPr lang="en-NZ" sz="1600">
                          <a:latin typeface="Verdana, Arial, Helvetica, sans-serif"/>
                        </a:rPr>
                        <a:t>Forever and ever</a:t>
                      </a:r>
                      <a:br>
                        <a:rPr lang="en-NZ" sz="1600">
                          <a:latin typeface="Verdana, Arial, Helvetica, sans-serif"/>
                        </a:rPr>
                      </a:br>
                      <a:r>
                        <a:rPr lang="en-NZ" sz="1600">
                          <a:latin typeface="Verdana, Arial, Helvetica, sans-serif"/>
                        </a:rPr>
                        <a:t>Amen</a:t>
                      </a:r>
                      <a:endParaRPr lang="en-NZ" sz="1600"/>
                    </a:p>
                  </a:txBody>
                  <a:tcPr marL="23766" marR="23766" marT="31688" marB="31688" anchor="ctr">
                    <a:lnL>
                      <a:noFill/>
                    </a:lnL>
                    <a:lnR>
                      <a:noFill/>
                    </a:lnR>
                    <a:lnT>
                      <a:noFill/>
                    </a:lnT>
                    <a:lnB>
                      <a:noFill/>
                    </a:lnB>
                    <a:solidFill>
                      <a:srgbClr val="FFFFFF"/>
                    </a:solidFill>
                  </a:tcPr>
                </a:tc>
                <a:extLst>
                  <a:ext uri="{0D108BD9-81ED-4DB2-BD59-A6C34878D82A}">
                    <a16:rowId xmlns:a16="http://schemas.microsoft.com/office/drawing/2014/main" val="40932094"/>
                  </a:ext>
                </a:extLst>
              </a:tr>
            </a:tbl>
          </a:graphicData>
        </a:graphic>
      </p:graphicFrame>
      <p:sp>
        <p:nvSpPr>
          <p:cNvPr id="6" name="Rectangle 1"/>
          <p:cNvSpPr>
            <a:spLocks noGrp="1" noChangeArrowheads="1"/>
          </p:cNvSpPr>
          <p:nvPr>
            <p:ph type="title"/>
          </p:nvPr>
        </p:nvSpPr>
        <p:spPr bwMode="auto">
          <a:xfrm>
            <a:off x="1941910" y="1844954"/>
            <a:ext cx="18466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6887502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007B2A-87C3-44D0-A432-EE175F96C2FE}"/>
              </a:ext>
            </a:extLst>
          </p:cNvPr>
          <p:cNvSpPr>
            <a:spLocks noGrp="1"/>
          </p:cNvSpPr>
          <p:nvPr>
            <p:ph type="ctrTitle"/>
          </p:nvPr>
        </p:nvSpPr>
        <p:spPr>
          <a:xfrm>
            <a:off x="112543" y="460749"/>
            <a:ext cx="8876712" cy="3139701"/>
          </a:xfrm>
        </p:spPr>
        <p:txBody>
          <a:bodyPr>
            <a:normAutofit/>
          </a:bodyPr>
          <a:lstStyle/>
          <a:p>
            <a:r>
              <a:rPr lang="en-US" dirty="0" err="1">
                <a:cs typeface="Calibri"/>
              </a:rPr>
              <a:t>Whakatauki</a:t>
            </a:r>
            <a:r>
              <a:rPr lang="en-US" dirty="0">
                <a:cs typeface="Calibri"/>
              </a:rPr>
              <a:t>: </a:t>
            </a:r>
            <a:br>
              <a:rPr lang="en-US" dirty="0">
                <a:cs typeface="Calibri"/>
              </a:rPr>
            </a:br>
            <a:r>
              <a:rPr lang="en-US" dirty="0" err="1">
                <a:cs typeface="Calibri"/>
              </a:rPr>
              <a:t>Kaua</a:t>
            </a:r>
            <a:r>
              <a:rPr lang="en-US" dirty="0">
                <a:cs typeface="Calibri"/>
              </a:rPr>
              <a:t> e </a:t>
            </a:r>
            <a:r>
              <a:rPr lang="en-US" dirty="0" err="1">
                <a:cs typeface="Calibri"/>
              </a:rPr>
              <a:t>wareware</a:t>
            </a:r>
            <a:r>
              <a:rPr lang="en-US" dirty="0">
                <a:cs typeface="Calibri"/>
              </a:rPr>
              <a:t>, he </a:t>
            </a:r>
            <a:r>
              <a:rPr lang="en-US" dirty="0" err="1">
                <a:cs typeface="Calibri"/>
              </a:rPr>
              <a:t>rā</a:t>
            </a:r>
            <a:r>
              <a:rPr lang="en-US" dirty="0">
                <a:cs typeface="Calibri"/>
              </a:rPr>
              <a:t> </a:t>
            </a:r>
            <a:r>
              <a:rPr lang="en-US" dirty="0" err="1">
                <a:cs typeface="Calibri"/>
              </a:rPr>
              <a:t>anō</a:t>
            </a:r>
            <a:r>
              <a:rPr lang="en-US" dirty="0">
                <a:cs typeface="Calibri"/>
              </a:rPr>
              <a:t> </a:t>
            </a:r>
            <a:r>
              <a:rPr lang="en-US" dirty="0" err="1">
                <a:cs typeface="Calibri"/>
              </a:rPr>
              <a:t>apōpō</a:t>
            </a:r>
            <a:r>
              <a:rPr lang="en-US" dirty="0">
                <a:cs typeface="Calibri"/>
              </a:rPr>
              <a:t>.</a:t>
            </a:r>
            <a:br>
              <a:rPr lang="en-US" dirty="0">
                <a:cs typeface="Calibri"/>
              </a:rPr>
            </a:br>
            <a:r>
              <a:rPr lang="en-US" dirty="0">
                <a:cs typeface="Calibri"/>
              </a:rPr>
              <a:t>Don’t forget tomorrow is another day.</a:t>
            </a:r>
            <a:endParaRPr lang="en-US" dirty="0"/>
          </a:p>
        </p:txBody>
      </p:sp>
      <p:sp>
        <p:nvSpPr>
          <p:cNvPr id="3" name="Subtitle 2">
            <a:extLst>
              <a:ext uri="{FF2B5EF4-FFF2-40B4-BE49-F238E27FC236}">
                <a16:creationId xmlns:a16="http://schemas.microsoft.com/office/drawing/2014/main" id="{4C971274-5671-4BB1-A6E6-AB4F7CAADA30}"/>
              </a:ext>
            </a:extLst>
          </p:cNvPr>
          <p:cNvSpPr>
            <a:spLocks noGrp="1"/>
          </p:cNvSpPr>
          <p:nvPr>
            <p:ph type="subTitle" idx="1"/>
          </p:nvPr>
        </p:nvSpPr>
        <p:spPr/>
        <p:txBody>
          <a:bodyPr vert="horz" lIns="91440" tIns="45720" rIns="91440" bIns="45720" rtlCol="0" anchor="t">
            <a:normAutofit/>
          </a:bodyPr>
          <a:lstStyle/>
          <a:p>
            <a:r>
              <a:rPr lang="en-US" dirty="0" err="1">
                <a:cs typeface="Calibri"/>
              </a:rPr>
              <a:t>Kiiwaha</a:t>
            </a:r>
            <a:r>
              <a:rPr lang="en-US" dirty="0">
                <a:cs typeface="Calibri"/>
              </a:rPr>
              <a:t>: </a:t>
            </a:r>
            <a:r>
              <a:rPr lang="en-US" dirty="0" err="1">
                <a:cs typeface="Calibri"/>
              </a:rPr>
              <a:t>Karawhiua</a:t>
            </a:r>
            <a:r>
              <a:rPr lang="en-US" dirty="0">
                <a:cs typeface="Calibri"/>
              </a:rPr>
              <a:t>!</a:t>
            </a:r>
          </a:p>
          <a:p>
            <a:r>
              <a:rPr lang="en-US" dirty="0">
                <a:cs typeface="Calibri"/>
              </a:rPr>
              <a:t>Give it your all!</a:t>
            </a:r>
          </a:p>
        </p:txBody>
      </p:sp>
    </p:spTree>
    <p:extLst>
      <p:ext uri="{BB962C8B-B14F-4D97-AF65-F5344CB8AC3E}">
        <p14:creationId xmlns:p14="http://schemas.microsoft.com/office/powerpoint/2010/main" val="2406738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94937-5342-4333-BC7C-3D10723868A3}"/>
              </a:ext>
            </a:extLst>
          </p:cNvPr>
          <p:cNvSpPr>
            <a:spLocks noGrp="1"/>
          </p:cNvSpPr>
          <p:nvPr>
            <p:ph type="title"/>
          </p:nvPr>
        </p:nvSpPr>
        <p:spPr/>
        <p:txBody>
          <a:bodyPr/>
          <a:lstStyle/>
          <a:p>
            <a:endParaRPr lang="en-NZ"/>
          </a:p>
        </p:txBody>
      </p:sp>
      <p:pic>
        <p:nvPicPr>
          <p:cNvPr id="4" name="Online Media 3" title="Tuhia">
            <a:hlinkClick r:id="" action="ppaction://media"/>
            <a:extLst>
              <a:ext uri="{FF2B5EF4-FFF2-40B4-BE49-F238E27FC236}">
                <a16:creationId xmlns:a16="http://schemas.microsoft.com/office/drawing/2014/main" id="{16D8F2EA-B79D-47FC-9BC6-E26B8DBA815C}"/>
              </a:ext>
            </a:extLst>
          </p:cNvPr>
          <p:cNvPicPr>
            <a:picLocks noGrp="1" noRot="1" noChangeAspect="1"/>
          </p:cNvPicPr>
          <p:nvPr>
            <p:ph idx="1"/>
            <a:videoFile r:link="rId1"/>
          </p:nvPr>
        </p:nvPicPr>
        <p:blipFill>
          <a:blip r:embed="rId3"/>
          <a:stretch>
            <a:fillRect/>
          </a:stretch>
        </p:blipFill>
        <p:spPr>
          <a:xfrm>
            <a:off x="365125" y="274638"/>
            <a:ext cx="8524042" cy="5851525"/>
          </a:xfrm>
          <a:prstGeom prst="rect">
            <a:avLst/>
          </a:prstGeom>
        </p:spPr>
      </p:pic>
    </p:spTree>
    <p:extLst>
      <p:ext uri="{BB962C8B-B14F-4D97-AF65-F5344CB8AC3E}">
        <p14:creationId xmlns:p14="http://schemas.microsoft.com/office/powerpoint/2010/main" val="862881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D4B34E-178B-40DF-9F22-8BF72D39B91F}"/>
              </a:ext>
            </a:extLst>
          </p:cNvPr>
          <p:cNvSpPr>
            <a:spLocks noGrp="1"/>
          </p:cNvSpPr>
          <p:nvPr>
            <p:ph type="title"/>
          </p:nvPr>
        </p:nvSpPr>
        <p:spPr/>
        <p:txBody>
          <a:bodyPr/>
          <a:lstStyle/>
          <a:p>
            <a:endParaRPr lang="en-NZ"/>
          </a:p>
        </p:txBody>
      </p:sp>
      <p:pic>
        <p:nvPicPr>
          <p:cNvPr id="4" name="Online Media 3" title="Ko Koe Io - cover by Daniel&amp;Ashley">
            <a:hlinkClick r:id="" action="ppaction://media"/>
            <a:extLst>
              <a:ext uri="{FF2B5EF4-FFF2-40B4-BE49-F238E27FC236}">
                <a16:creationId xmlns:a16="http://schemas.microsoft.com/office/drawing/2014/main" id="{63BB95BF-CB5C-4CF1-A61D-CB6DCD832E96}"/>
              </a:ext>
            </a:extLst>
          </p:cNvPr>
          <p:cNvPicPr>
            <a:picLocks noGrp="1" noRot="1" noChangeAspect="1"/>
          </p:cNvPicPr>
          <p:nvPr>
            <p:ph idx="1"/>
            <a:videoFile r:link="rId1"/>
          </p:nvPr>
        </p:nvPicPr>
        <p:blipFill>
          <a:blip r:embed="rId3"/>
          <a:stretch>
            <a:fillRect/>
          </a:stretch>
        </p:blipFill>
        <p:spPr>
          <a:xfrm>
            <a:off x="149902" y="274638"/>
            <a:ext cx="8799226" cy="5851525"/>
          </a:xfrm>
          <a:prstGeom prst="rect">
            <a:avLst/>
          </a:prstGeom>
        </p:spPr>
      </p:pic>
    </p:spTree>
    <p:extLst>
      <p:ext uri="{BB962C8B-B14F-4D97-AF65-F5344CB8AC3E}">
        <p14:creationId xmlns:p14="http://schemas.microsoft.com/office/powerpoint/2010/main" val="252083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6CEFB3-2339-403E-BC04-CB3709CEE4D1}"/>
              </a:ext>
            </a:extLst>
          </p:cNvPr>
          <p:cNvSpPr>
            <a:spLocks noGrp="1"/>
          </p:cNvSpPr>
          <p:nvPr>
            <p:ph type="title"/>
          </p:nvPr>
        </p:nvSpPr>
        <p:spPr>
          <a:xfrm>
            <a:off x="168811" y="274638"/>
            <a:ext cx="8764173" cy="6294974"/>
          </a:xfrm>
        </p:spPr>
        <p:txBody>
          <a:bodyPr/>
          <a:lstStyle/>
          <a:p>
            <a:r>
              <a:rPr lang="en-NZ" dirty="0"/>
              <a:t>Dual Vowel Sounds</a:t>
            </a:r>
            <a:br>
              <a:rPr lang="en-NZ" dirty="0"/>
            </a:br>
            <a:r>
              <a:rPr lang="en-NZ" sz="6600" dirty="0"/>
              <a:t>ae au  ā  </a:t>
            </a:r>
            <a:r>
              <a:rPr lang="en-NZ" sz="6600" dirty="0" err="1"/>
              <a:t>āe</a:t>
            </a:r>
            <a:r>
              <a:rPr lang="en-NZ" sz="6600" dirty="0"/>
              <a:t> </a:t>
            </a:r>
            <a:r>
              <a:rPr lang="en-NZ" sz="6600" dirty="0" err="1"/>
              <a:t>āu</a:t>
            </a:r>
            <a:br>
              <a:rPr lang="en-NZ" sz="6600" dirty="0"/>
            </a:br>
            <a:r>
              <a:rPr lang="en-NZ" sz="6600" dirty="0"/>
              <a:t> </a:t>
            </a:r>
            <a:r>
              <a:rPr lang="en-NZ" sz="6600" dirty="0" err="1"/>
              <a:t>ea</a:t>
            </a:r>
            <a:r>
              <a:rPr lang="en-NZ" sz="6600" dirty="0"/>
              <a:t> </a:t>
            </a:r>
            <a:r>
              <a:rPr lang="en-NZ" sz="6600" dirty="0" err="1"/>
              <a:t>eu</a:t>
            </a:r>
            <a:r>
              <a:rPr lang="en-NZ" sz="6600" dirty="0"/>
              <a:t>  ē   </a:t>
            </a:r>
            <a:r>
              <a:rPr lang="en-NZ" sz="6600" dirty="0" err="1"/>
              <a:t>ēa</a:t>
            </a:r>
            <a:r>
              <a:rPr lang="en-NZ" sz="6600" dirty="0"/>
              <a:t> </a:t>
            </a:r>
            <a:r>
              <a:rPr lang="en-NZ" sz="6600" dirty="0" err="1"/>
              <a:t>ēu</a:t>
            </a:r>
            <a:r>
              <a:rPr lang="en-NZ" sz="6600" dirty="0"/>
              <a:t> </a:t>
            </a:r>
            <a:br>
              <a:rPr lang="en-NZ" sz="6600" dirty="0"/>
            </a:br>
            <a:r>
              <a:rPr lang="en-NZ" sz="6600" dirty="0" err="1"/>
              <a:t>io</a:t>
            </a:r>
            <a:r>
              <a:rPr lang="en-NZ" sz="6600" dirty="0"/>
              <a:t> </a:t>
            </a:r>
            <a:r>
              <a:rPr lang="en-NZ" sz="6600" dirty="0" err="1"/>
              <a:t>iu</a:t>
            </a:r>
            <a:r>
              <a:rPr lang="en-NZ" sz="6600" dirty="0"/>
              <a:t>   ī    </a:t>
            </a:r>
            <a:r>
              <a:rPr lang="en-NZ" sz="6600" dirty="0" err="1"/>
              <a:t>īo</a:t>
            </a:r>
            <a:r>
              <a:rPr lang="en-NZ" sz="6600" dirty="0"/>
              <a:t> </a:t>
            </a:r>
            <a:r>
              <a:rPr lang="en-NZ" sz="6600" dirty="0" err="1"/>
              <a:t>īu</a:t>
            </a:r>
            <a:br>
              <a:rPr lang="en-NZ" sz="6600" dirty="0"/>
            </a:br>
            <a:r>
              <a:rPr lang="en-NZ" sz="6600" dirty="0"/>
              <a:t>oi </a:t>
            </a:r>
            <a:r>
              <a:rPr lang="en-NZ" sz="6600" dirty="0" err="1"/>
              <a:t>ou</a:t>
            </a:r>
            <a:r>
              <a:rPr lang="en-NZ" sz="6600" dirty="0"/>
              <a:t> ō </a:t>
            </a:r>
            <a:r>
              <a:rPr lang="en-NZ" sz="6600" dirty="0" err="1"/>
              <a:t>ōi</a:t>
            </a:r>
            <a:r>
              <a:rPr lang="en-NZ" sz="6600" dirty="0"/>
              <a:t> </a:t>
            </a:r>
            <a:r>
              <a:rPr lang="en-NZ" sz="6600" dirty="0" err="1"/>
              <a:t>ōu</a:t>
            </a:r>
            <a:endParaRPr lang="en-NZ" sz="6600" dirty="0"/>
          </a:p>
        </p:txBody>
      </p:sp>
    </p:spTree>
    <p:extLst>
      <p:ext uri="{BB962C8B-B14F-4D97-AF65-F5344CB8AC3E}">
        <p14:creationId xmlns:p14="http://schemas.microsoft.com/office/powerpoint/2010/main" val="11091777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C7D96B-F57B-4609-A305-0D2CE3E01CBC}"/>
              </a:ext>
            </a:extLst>
          </p:cNvPr>
          <p:cNvSpPr>
            <a:spLocks noGrp="1"/>
          </p:cNvSpPr>
          <p:nvPr>
            <p:ph idx="1"/>
          </p:nvPr>
        </p:nvSpPr>
        <p:spPr>
          <a:xfrm>
            <a:off x="119921" y="359764"/>
            <a:ext cx="8909779" cy="6117236"/>
          </a:xfrm>
        </p:spPr>
        <p:txBody>
          <a:bodyPr>
            <a:normAutofit lnSpcReduction="10000"/>
          </a:bodyPr>
          <a:lstStyle/>
          <a:p>
            <a:pPr marL="0" indent="0">
              <a:buNone/>
            </a:pPr>
            <a:r>
              <a:rPr lang="en-NZ" dirty="0"/>
              <a:t>NGĀ KUPU PEPEHĀ- </a:t>
            </a:r>
            <a:r>
              <a:rPr lang="en-NZ" dirty="0" err="1"/>
              <a:t>Pēpeha</a:t>
            </a:r>
            <a:r>
              <a:rPr lang="en-NZ" dirty="0"/>
              <a:t> Words.</a:t>
            </a:r>
          </a:p>
          <a:p>
            <a:pPr marL="0" indent="0">
              <a:buNone/>
            </a:pPr>
            <a:endParaRPr lang="en-NZ" dirty="0"/>
          </a:p>
          <a:p>
            <a:pPr marL="0" indent="0">
              <a:buNone/>
            </a:pPr>
            <a:r>
              <a:rPr lang="en-NZ" dirty="0" err="1"/>
              <a:t>Maunga</a:t>
            </a:r>
            <a:r>
              <a:rPr lang="en-NZ" dirty="0"/>
              <a:t> = mow-ng-ah       </a:t>
            </a:r>
            <a:r>
              <a:rPr lang="en-NZ" dirty="0" err="1"/>
              <a:t>ingoa</a:t>
            </a:r>
            <a:r>
              <a:rPr lang="en-NZ" dirty="0"/>
              <a:t> = e-</a:t>
            </a:r>
            <a:r>
              <a:rPr lang="en-NZ" dirty="0" err="1"/>
              <a:t>ngaw</a:t>
            </a:r>
            <a:r>
              <a:rPr lang="en-NZ" dirty="0"/>
              <a:t>-wah     </a:t>
            </a:r>
          </a:p>
          <a:p>
            <a:pPr marL="0" indent="0">
              <a:buNone/>
            </a:pPr>
            <a:r>
              <a:rPr lang="en-NZ" dirty="0" err="1"/>
              <a:t>Tūpuna</a:t>
            </a:r>
            <a:r>
              <a:rPr lang="en-NZ" dirty="0"/>
              <a:t> = too-poo-nah     </a:t>
            </a:r>
            <a:r>
              <a:rPr lang="en-NZ" dirty="0" err="1"/>
              <a:t>rātou</a:t>
            </a:r>
            <a:r>
              <a:rPr lang="en-NZ" dirty="0"/>
              <a:t> ko = </a:t>
            </a:r>
            <a:r>
              <a:rPr lang="en-NZ" dirty="0" err="1"/>
              <a:t>rahtow</a:t>
            </a:r>
            <a:r>
              <a:rPr lang="en-NZ" dirty="0"/>
              <a:t> </a:t>
            </a:r>
            <a:r>
              <a:rPr lang="en-NZ" dirty="0" err="1"/>
              <a:t>kaw</a:t>
            </a:r>
            <a:r>
              <a:rPr lang="en-NZ" dirty="0"/>
              <a:t> </a:t>
            </a:r>
          </a:p>
          <a:p>
            <a:pPr marL="0" indent="0">
              <a:buNone/>
            </a:pPr>
            <a:r>
              <a:rPr lang="en-NZ" dirty="0"/>
              <a:t>Ko = </a:t>
            </a:r>
            <a:r>
              <a:rPr lang="en-NZ" dirty="0" err="1"/>
              <a:t>kaw</a:t>
            </a:r>
            <a:r>
              <a:rPr lang="en-NZ" dirty="0"/>
              <a:t>            Rangatira = rah-</a:t>
            </a:r>
            <a:r>
              <a:rPr lang="en-NZ" dirty="0" err="1"/>
              <a:t>ngah</a:t>
            </a:r>
            <a:r>
              <a:rPr lang="en-NZ" dirty="0"/>
              <a:t>-tee-rah</a:t>
            </a:r>
          </a:p>
          <a:p>
            <a:pPr marL="0" indent="0">
              <a:buNone/>
            </a:pPr>
            <a:r>
              <a:rPr lang="en-NZ" dirty="0" err="1"/>
              <a:t>Rāua</a:t>
            </a:r>
            <a:r>
              <a:rPr lang="en-NZ" dirty="0"/>
              <a:t> ko -= rah-</a:t>
            </a:r>
            <a:r>
              <a:rPr lang="en-NZ" dirty="0" err="1"/>
              <a:t>oo</a:t>
            </a:r>
            <a:r>
              <a:rPr lang="en-NZ" dirty="0"/>
              <a:t>-wah- </a:t>
            </a:r>
            <a:r>
              <a:rPr lang="en-NZ" dirty="0" err="1"/>
              <a:t>kaw</a:t>
            </a:r>
            <a:endParaRPr lang="en-NZ" dirty="0"/>
          </a:p>
          <a:p>
            <a:pPr marL="0" indent="0">
              <a:buNone/>
            </a:pPr>
            <a:r>
              <a:rPr lang="en-NZ" dirty="0" err="1"/>
              <a:t>Tōku</a:t>
            </a:r>
            <a:r>
              <a:rPr lang="en-NZ" dirty="0"/>
              <a:t> = taw-</a:t>
            </a:r>
            <a:r>
              <a:rPr lang="en-NZ" dirty="0" err="1"/>
              <a:t>koo</a:t>
            </a:r>
            <a:r>
              <a:rPr lang="en-NZ" dirty="0"/>
              <a:t>    </a:t>
            </a:r>
          </a:p>
          <a:p>
            <a:pPr marL="0" indent="0">
              <a:buNone/>
            </a:pPr>
            <a:r>
              <a:rPr lang="en-NZ" dirty="0" err="1"/>
              <a:t>Papakāinga</a:t>
            </a:r>
            <a:r>
              <a:rPr lang="en-NZ" dirty="0"/>
              <a:t> = </a:t>
            </a:r>
            <a:r>
              <a:rPr lang="en-NZ" dirty="0" err="1"/>
              <a:t>pah</a:t>
            </a:r>
            <a:r>
              <a:rPr lang="en-NZ" dirty="0"/>
              <a:t>-</a:t>
            </a:r>
            <a:r>
              <a:rPr lang="en-NZ" dirty="0" err="1"/>
              <a:t>pah</a:t>
            </a:r>
            <a:r>
              <a:rPr lang="en-NZ" dirty="0"/>
              <a:t>-</a:t>
            </a:r>
            <a:r>
              <a:rPr lang="en-NZ" dirty="0" err="1"/>
              <a:t>kaahh</a:t>
            </a:r>
            <a:r>
              <a:rPr lang="en-NZ" dirty="0"/>
              <a:t>-e-</a:t>
            </a:r>
            <a:r>
              <a:rPr lang="en-NZ" dirty="0" err="1"/>
              <a:t>ngah</a:t>
            </a:r>
            <a:endParaRPr lang="en-NZ" dirty="0"/>
          </a:p>
          <a:p>
            <a:pPr marL="0" indent="0">
              <a:buNone/>
            </a:pPr>
            <a:r>
              <a:rPr lang="en-NZ" dirty="0" err="1"/>
              <a:t>Turangawaewae</a:t>
            </a:r>
            <a:r>
              <a:rPr lang="en-NZ" dirty="0"/>
              <a:t> = too-rah-</a:t>
            </a:r>
            <a:r>
              <a:rPr lang="en-NZ" dirty="0" err="1"/>
              <a:t>ngah</a:t>
            </a:r>
            <a:r>
              <a:rPr lang="en-NZ" dirty="0"/>
              <a:t>-why-why  </a:t>
            </a:r>
          </a:p>
          <a:p>
            <a:pPr marL="0" indent="0">
              <a:buNone/>
            </a:pPr>
            <a:r>
              <a:rPr lang="en-NZ" dirty="0" err="1"/>
              <a:t>Whare</a:t>
            </a:r>
            <a:r>
              <a:rPr lang="en-NZ" dirty="0"/>
              <a:t> Karakia = Far-eh  </a:t>
            </a:r>
            <a:r>
              <a:rPr lang="en-NZ" dirty="0" err="1"/>
              <a:t>Kah</a:t>
            </a:r>
            <a:r>
              <a:rPr lang="en-NZ" dirty="0"/>
              <a:t>-rah-</a:t>
            </a:r>
            <a:r>
              <a:rPr lang="en-NZ" dirty="0" err="1"/>
              <a:t>kee</a:t>
            </a:r>
            <a:r>
              <a:rPr lang="en-NZ" dirty="0"/>
              <a:t>-ah</a:t>
            </a:r>
          </a:p>
          <a:p>
            <a:pPr marL="0" indent="0">
              <a:buNone/>
            </a:pPr>
            <a:r>
              <a:rPr lang="en-NZ" dirty="0"/>
              <a:t>Marae = </a:t>
            </a:r>
            <a:r>
              <a:rPr lang="en-NZ" dirty="0" err="1"/>
              <a:t>mah</a:t>
            </a:r>
            <a:r>
              <a:rPr lang="en-NZ" dirty="0"/>
              <a:t>- </a:t>
            </a:r>
            <a:r>
              <a:rPr lang="en-NZ" dirty="0" err="1"/>
              <a:t>reye</a:t>
            </a:r>
            <a:r>
              <a:rPr lang="en-NZ" dirty="0"/>
              <a:t> </a:t>
            </a:r>
          </a:p>
        </p:txBody>
      </p:sp>
    </p:spTree>
    <p:extLst>
      <p:ext uri="{BB962C8B-B14F-4D97-AF65-F5344CB8AC3E}">
        <p14:creationId xmlns:p14="http://schemas.microsoft.com/office/powerpoint/2010/main" val="17671934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715391D-9E0B-4CA8-982F-0B1C6545F674}"/>
              </a:ext>
            </a:extLst>
          </p:cNvPr>
          <p:cNvSpPr>
            <a:spLocks noGrp="1"/>
          </p:cNvSpPr>
          <p:nvPr>
            <p:ph type="title"/>
          </p:nvPr>
        </p:nvSpPr>
        <p:spPr>
          <a:xfrm>
            <a:off x="104774" y="274637"/>
            <a:ext cx="8886826" cy="5097463"/>
          </a:xfrm>
        </p:spPr>
        <p:txBody>
          <a:bodyPr>
            <a:normAutofit/>
          </a:bodyPr>
          <a:lstStyle/>
          <a:p>
            <a:endParaRPr lang="en-NZ" sz="2800" dirty="0"/>
          </a:p>
        </p:txBody>
      </p:sp>
      <p:pic>
        <p:nvPicPr>
          <p:cNvPr id="2" name="Online Media 1" title="Waiata Tamariki - A_E_I_O_U">
            <a:hlinkClick r:id="" action="ppaction://media"/>
            <a:extLst>
              <a:ext uri="{FF2B5EF4-FFF2-40B4-BE49-F238E27FC236}">
                <a16:creationId xmlns:a16="http://schemas.microsoft.com/office/drawing/2014/main" id="{C7048CC8-3331-47F9-8A2E-79993CF68D24}"/>
              </a:ext>
            </a:extLst>
          </p:cNvPr>
          <p:cNvPicPr>
            <a:picLocks noRot="1" noChangeAspect="1"/>
          </p:cNvPicPr>
          <p:nvPr>
            <a:videoFile r:link="rId1"/>
          </p:nvPr>
        </p:nvPicPr>
        <p:blipFill>
          <a:blip r:embed="rId3"/>
          <a:stretch>
            <a:fillRect/>
          </a:stretch>
        </p:blipFill>
        <p:spPr>
          <a:xfrm>
            <a:off x="104774" y="274637"/>
            <a:ext cx="8886826" cy="6470937"/>
          </a:xfrm>
          <a:prstGeom prst="rect">
            <a:avLst/>
          </a:prstGeom>
        </p:spPr>
      </p:pic>
    </p:spTree>
    <p:extLst>
      <p:ext uri="{BB962C8B-B14F-4D97-AF65-F5344CB8AC3E}">
        <p14:creationId xmlns:p14="http://schemas.microsoft.com/office/powerpoint/2010/main" val="56658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416E5-CE6F-47B3-BF37-20FAC80DC93D}"/>
              </a:ext>
            </a:extLst>
          </p:cNvPr>
          <p:cNvSpPr>
            <a:spLocks noGrp="1"/>
          </p:cNvSpPr>
          <p:nvPr>
            <p:ph type="title"/>
          </p:nvPr>
        </p:nvSpPr>
        <p:spPr>
          <a:xfrm>
            <a:off x="457200" y="330908"/>
            <a:ext cx="8229600" cy="4888205"/>
          </a:xfrm>
        </p:spPr>
        <p:txBody>
          <a:bodyPr>
            <a:normAutofit/>
          </a:bodyPr>
          <a:lstStyle/>
          <a:p>
            <a:r>
              <a:rPr lang="en-NZ" dirty="0" err="1"/>
              <a:t>Pepehā</a:t>
            </a:r>
            <a:r>
              <a:rPr lang="en-NZ" dirty="0"/>
              <a:t> and </a:t>
            </a:r>
            <a:r>
              <a:rPr lang="en-NZ" dirty="0" err="1"/>
              <a:t>Waiata</a:t>
            </a:r>
            <a:r>
              <a:rPr lang="en-NZ" dirty="0"/>
              <a:t> </a:t>
            </a:r>
            <a:r>
              <a:rPr lang="en-NZ" dirty="0" err="1"/>
              <a:t>Tautoko</a:t>
            </a:r>
            <a:br>
              <a:rPr lang="en-NZ" dirty="0"/>
            </a:br>
            <a:r>
              <a:rPr lang="en-NZ" dirty="0"/>
              <a:t>Presentation.</a:t>
            </a:r>
            <a:br>
              <a:rPr lang="en-NZ" dirty="0"/>
            </a:br>
            <a:endParaRPr lang="en-NZ" dirty="0"/>
          </a:p>
        </p:txBody>
      </p:sp>
    </p:spTree>
    <p:extLst>
      <p:ext uri="{BB962C8B-B14F-4D97-AF65-F5344CB8AC3E}">
        <p14:creationId xmlns:p14="http://schemas.microsoft.com/office/powerpoint/2010/main" val="9920774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4F6EC7B77CE034589EFED28205FC0A8" ma:contentTypeVersion="6" ma:contentTypeDescription="Create a new document." ma:contentTypeScope="" ma:versionID="9d15b9fe47ff8a6bf17e5fabdb8fd0c6">
  <xsd:schema xmlns:xsd="http://www.w3.org/2001/XMLSchema" xmlns:xs="http://www.w3.org/2001/XMLSchema" xmlns:p="http://schemas.microsoft.com/office/2006/metadata/properties" xmlns:ns2="2e5167f1-11ae-47db-8c49-c105fe0a670c" targetNamespace="http://schemas.microsoft.com/office/2006/metadata/properties" ma:root="true" ma:fieldsID="24b3c426ff1414b91c96861181eaa711" ns2:_="">
    <xsd:import namespace="2e5167f1-11ae-47db-8c49-c105fe0a670c"/>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e5167f1-11ae-47db-8c49-c105fe0a670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689D579-112F-4316-9CA2-177B7FA43C07}">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5EF148BD-0DD3-43A1-A1D0-E44C7852A783}">
  <ds:schemaRefs>
    <ds:schemaRef ds:uri="http://schemas.microsoft.com/sharepoint/v3/contenttype/forms"/>
  </ds:schemaRefs>
</ds:datastoreItem>
</file>

<file path=customXml/itemProps3.xml><?xml version="1.0" encoding="utf-8"?>
<ds:datastoreItem xmlns:ds="http://schemas.openxmlformats.org/officeDocument/2006/customXml" ds:itemID="{E480F677-73BB-4B2C-920F-4B03F41DA952}">
  <ds:schemaRefs>
    <ds:schemaRef ds:uri="2e5167f1-11ae-47db-8c49-c105fe0a670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200</TotalTime>
  <Words>781</Words>
  <Application>Microsoft Office PowerPoint</Application>
  <PresentationFormat>On-screen Show (4:3)</PresentationFormat>
  <Paragraphs>50</Paragraphs>
  <Slides>14</Slides>
  <Notes>0</Notes>
  <HiddenSlides>0</HiddenSlides>
  <MMClips>3</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14</vt:i4>
      </vt:variant>
    </vt:vector>
  </HeadingPairs>
  <TitlesOfParts>
    <vt:vector size="22" baseType="lpstr">
      <vt:lpstr>Batang</vt:lpstr>
      <vt:lpstr>Arial</vt:lpstr>
      <vt:lpstr>Calibri</vt:lpstr>
      <vt:lpstr>Century Gothic</vt:lpstr>
      <vt:lpstr>Verdana, Arial, Helvetica, sans-serif</vt:lpstr>
      <vt:lpstr>Wingdings 3</vt:lpstr>
      <vt:lpstr>Office Theme</vt:lpstr>
      <vt:lpstr>Wisp</vt:lpstr>
      <vt:lpstr>Te Reo Māori Class 6 Week 8 (20 and 23 April)</vt:lpstr>
      <vt:lpstr> </vt:lpstr>
      <vt:lpstr>Whakatauki:  Kaua e wareware, he rā anō apōpō. Don’t forget tomorrow is another day.</vt:lpstr>
      <vt:lpstr>PowerPoint Presentation</vt:lpstr>
      <vt:lpstr>PowerPoint Presentation</vt:lpstr>
      <vt:lpstr>Dual Vowel Sounds ae au  ā  āe āu  ea eu  ē   ēa ēu  io iu   ī    īo īu oi ou ō ōi ōu</vt:lpstr>
      <vt:lpstr>PowerPoint Presentation</vt:lpstr>
      <vt:lpstr>PowerPoint Presentation</vt:lpstr>
      <vt:lpstr>Pepehā and Waiata Tautoko Presentation. </vt:lpstr>
      <vt:lpstr>PowerPoint Presentation</vt:lpstr>
      <vt:lpstr>How do we ask, “ Where are you working?”  Kei hea koe e mahi ana?  Kei+Place or place name + subject + e mahi ana      Kei hea koe e mahi ana? Where are you working?  Kei + Makitānara + ahau + e mahi ana I am working at McDonalds. </vt:lpstr>
      <vt:lpstr>He Pakiwaitara – A Story.  Kupu Awhina mō – for, about ahakoa- despite aue! Alas indeed! mirumiru – bubble whakapākehātia – translate to English </vt:lpstr>
      <vt:lpstr> He pakiwaitara - A story about Hinemoa. Hello to you all! Hinemoa is my name. I am a woman from Tāmakimakaurau. I am Tutanekai’s wife. I am well. Tutanekai is my husband.  He is a man from Rotorua.  His family are from Rotorua. He is tired. I am his family. Aroha is our family name. This is Tama and that is Riana. Tama is my family. What is your family name? How are your family? Where are you from? Where are your family from? Excellent! Greetings to you all!   </vt:lpstr>
      <vt:lpstr>Karakia Whakamutunga.(Closing Prayer)  Kia tau kia tātou katoa Te atawhai ō tō tātou Ariki, a Ihu Karaiti Me te aroha o te Atua Me te whiwhingatahitanga ki te Wairua Tapu. Ake ake ake, Amine.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 Reo Māori Week 8 (16 April)</dc:title>
  <dc:creator>Lorraine Taogaga</dc:creator>
  <cp:lastModifiedBy>Lorraine Taogaga</cp:lastModifiedBy>
  <cp:revision>10</cp:revision>
  <dcterms:created xsi:type="dcterms:W3CDTF">2020-04-16T04:11:53Z</dcterms:created>
  <dcterms:modified xsi:type="dcterms:W3CDTF">2020-04-27T00:34:53Z</dcterms:modified>
</cp:coreProperties>
</file>