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 id="2147483661" r:id="rId5"/>
  </p:sldMasterIdLst>
  <p:sldIdLst>
    <p:sldId id="256" r:id="rId6"/>
    <p:sldId id="263" r:id="rId7"/>
    <p:sldId id="274" r:id="rId8"/>
    <p:sldId id="275" r:id="rId9"/>
    <p:sldId id="285" r:id="rId10"/>
    <p:sldId id="266" r:id="rId11"/>
    <p:sldId id="267" r:id="rId12"/>
    <p:sldId id="269" r:id="rId13"/>
    <p:sldId id="271" r:id="rId14"/>
    <p:sldId id="264" r:id="rId15"/>
    <p:sldId id="296" r:id="rId16"/>
    <p:sldId id="272" r:id="rId17"/>
    <p:sldId id="287" r:id="rId18"/>
    <p:sldId id="288" r:id="rId19"/>
    <p:sldId id="268" r:id="rId20"/>
    <p:sldId id="286" r:id="rId21"/>
    <p:sldId id="273" r:id="rId22"/>
    <p:sldId id="294" r:id="rId23"/>
    <p:sldId id="270" r:id="rId24"/>
    <p:sldId id="290" r:id="rId25"/>
    <p:sldId id="292" r:id="rId26"/>
    <p:sldId id="295" r:id="rId27"/>
    <p:sldId id="297" r:id="rId28"/>
    <p:sldId id="261" r:id="rId29"/>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6DA14A0-8FE3-402A-A37B-E52051DC0340}" v="398" dt="2020-04-16T00:20:07.204"/>
    <p1510:client id="{C2333BBE-2B20-401E-9475-B800BB3DDE9F}" v="1" dt="2020-04-16T03:50:40.291"/>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8EC20E35-A176-4012-BC5E-935CFFF8708E}" styleName="Medium Style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8" d="100"/>
          <a:sy n="68" d="100"/>
        </p:scale>
        <p:origin x="1446" y="60"/>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3" Type="http://schemas.openxmlformats.org/officeDocument/2006/relationships/customXml" Target="../customXml/item3.xml"/><Relationship Id="rId21" Type="http://schemas.openxmlformats.org/officeDocument/2006/relationships/slide" Target="slides/slide16.xml"/><Relationship Id="rId34" Type="http://schemas.microsoft.com/office/2015/10/relationships/revisionInfo" Target="revisionInfo.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slide" Target="slides/slide24.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theme" Target="theme/theme1.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slide" Target="slides/slide23.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5E350EAB-6263-4033-A75B-58BCB91266CE}" type="doc">
      <dgm:prSet loTypeId="urn:microsoft.com/office/officeart/2005/8/layout/vList2" loCatId="list" qsTypeId="urn:microsoft.com/office/officeart/2005/8/quickstyle/simple1" qsCatId="simple" csTypeId="urn:microsoft.com/office/officeart/2005/8/colors/colorful2" csCatId="colorful" phldr="1"/>
      <dgm:spPr/>
      <dgm:t>
        <a:bodyPr/>
        <a:lstStyle/>
        <a:p>
          <a:endParaRPr lang="en-US"/>
        </a:p>
      </dgm:t>
    </dgm:pt>
    <dgm:pt modelId="{A70567BB-7B85-46FD-ACEE-6C75DE324AB4}">
      <dgm:prSet/>
      <dgm:spPr/>
      <dgm:t>
        <a:bodyPr/>
        <a:lstStyle/>
        <a:p>
          <a:r>
            <a:rPr lang="en-NZ"/>
            <a:t>He pakiwaitara tēnei. He pakiwaitara tēnei mō tōku whanau.</a:t>
          </a:r>
          <a:endParaRPr lang="en-US"/>
        </a:p>
      </dgm:t>
    </dgm:pt>
    <dgm:pt modelId="{3937E4E6-0160-4E20-80B8-C82E7318608B}" type="parTrans" cxnId="{CD9E547E-DC8D-4071-8B7B-7A8C8495773E}">
      <dgm:prSet/>
      <dgm:spPr/>
      <dgm:t>
        <a:bodyPr/>
        <a:lstStyle/>
        <a:p>
          <a:endParaRPr lang="en-US"/>
        </a:p>
      </dgm:t>
    </dgm:pt>
    <dgm:pt modelId="{2B2B9256-16BC-49BC-9289-C62986C3DE66}" type="sibTrans" cxnId="{CD9E547E-DC8D-4071-8B7B-7A8C8495773E}">
      <dgm:prSet/>
      <dgm:spPr/>
      <dgm:t>
        <a:bodyPr/>
        <a:lstStyle/>
        <a:p>
          <a:endParaRPr lang="en-US"/>
        </a:p>
      </dgm:t>
    </dgm:pt>
    <dgm:pt modelId="{0DBFDD07-7540-4FC0-9381-838A55CAA816}">
      <dgm:prSet/>
      <dgm:spPr/>
      <dgm:t>
        <a:bodyPr/>
        <a:lstStyle/>
        <a:p>
          <a:r>
            <a:rPr lang="en-NZ"/>
            <a:t>Ko Tana tōku ingoa whānau. Ko Tere Tana tōku ingoa. </a:t>
          </a:r>
          <a:endParaRPr lang="en-US"/>
        </a:p>
      </dgm:t>
    </dgm:pt>
    <dgm:pt modelId="{D5E5C961-0540-45E7-9C26-2E227B4DAE04}" type="parTrans" cxnId="{9418D699-477E-4C97-8F71-6BC9CC107C7A}">
      <dgm:prSet/>
      <dgm:spPr/>
      <dgm:t>
        <a:bodyPr/>
        <a:lstStyle/>
        <a:p>
          <a:endParaRPr lang="en-US"/>
        </a:p>
      </dgm:t>
    </dgm:pt>
    <dgm:pt modelId="{3777201A-F35B-45C0-B595-A46ADD2F3EFB}" type="sibTrans" cxnId="{9418D699-477E-4C97-8F71-6BC9CC107C7A}">
      <dgm:prSet/>
      <dgm:spPr/>
      <dgm:t>
        <a:bodyPr/>
        <a:lstStyle/>
        <a:p>
          <a:endParaRPr lang="en-US"/>
        </a:p>
      </dgm:t>
    </dgm:pt>
    <dgm:pt modelId="{1B87AB03-4AFF-4109-8A6F-01FF053BA6F9}">
      <dgm:prSet/>
      <dgm:spPr/>
      <dgm:t>
        <a:bodyPr/>
        <a:lstStyle/>
        <a:p>
          <a:r>
            <a:rPr lang="en-NZ" dirty="0" err="1"/>
            <a:t>Nō</a:t>
          </a:r>
          <a:r>
            <a:rPr lang="en-NZ" dirty="0"/>
            <a:t> Paraparaumu ahau. </a:t>
          </a:r>
          <a:r>
            <a:rPr lang="en-NZ" dirty="0" err="1"/>
            <a:t>Nō</a:t>
          </a:r>
          <a:r>
            <a:rPr lang="en-NZ" dirty="0"/>
            <a:t> Paraparaumu </a:t>
          </a:r>
          <a:r>
            <a:rPr lang="en-NZ" dirty="0" err="1"/>
            <a:t>tōku</a:t>
          </a:r>
          <a:r>
            <a:rPr lang="en-NZ" dirty="0"/>
            <a:t> </a:t>
          </a:r>
          <a:r>
            <a:rPr lang="en-NZ" dirty="0" err="1"/>
            <a:t>whānau</a:t>
          </a:r>
          <a:r>
            <a:rPr lang="en-NZ" dirty="0"/>
            <a:t>. </a:t>
          </a:r>
          <a:endParaRPr lang="en-US" dirty="0"/>
        </a:p>
      </dgm:t>
    </dgm:pt>
    <dgm:pt modelId="{B4435348-AD82-4760-9917-7FB64F6E66BA}" type="parTrans" cxnId="{6A58E2C5-E35B-45D0-96F2-4B27BB63F492}">
      <dgm:prSet/>
      <dgm:spPr/>
      <dgm:t>
        <a:bodyPr/>
        <a:lstStyle/>
        <a:p>
          <a:endParaRPr lang="en-US"/>
        </a:p>
      </dgm:t>
    </dgm:pt>
    <dgm:pt modelId="{F653208C-3946-44E6-B1D9-1EF772E8A333}" type="sibTrans" cxnId="{6A58E2C5-E35B-45D0-96F2-4B27BB63F492}">
      <dgm:prSet/>
      <dgm:spPr/>
      <dgm:t>
        <a:bodyPr/>
        <a:lstStyle/>
        <a:p>
          <a:endParaRPr lang="en-US"/>
        </a:p>
      </dgm:t>
    </dgm:pt>
    <dgm:pt modelId="{007BC592-B1DD-47A7-9659-A96D6EC7152E}">
      <dgm:prSet/>
      <dgm:spPr/>
      <dgm:t>
        <a:bodyPr/>
        <a:lstStyle/>
        <a:p>
          <a:r>
            <a:rPr lang="en-NZ" dirty="0" err="1"/>
            <a:t>Nō</a:t>
          </a:r>
          <a:r>
            <a:rPr lang="en-NZ" dirty="0"/>
            <a:t> </a:t>
          </a:r>
          <a:r>
            <a:rPr lang="en-NZ" dirty="0" err="1"/>
            <a:t>hea</a:t>
          </a:r>
          <a:r>
            <a:rPr lang="en-NZ" dirty="0"/>
            <a:t> </a:t>
          </a:r>
          <a:r>
            <a:rPr lang="en-NZ" dirty="0" err="1"/>
            <a:t>koe</a:t>
          </a:r>
          <a:r>
            <a:rPr lang="en-NZ" dirty="0"/>
            <a:t>? </a:t>
          </a:r>
          <a:r>
            <a:rPr lang="en-NZ" dirty="0" err="1"/>
            <a:t>Nō</a:t>
          </a:r>
          <a:r>
            <a:rPr lang="en-NZ" dirty="0"/>
            <a:t> </a:t>
          </a:r>
          <a:r>
            <a:rPr lang="en-NZ" dirty="0" err="1"/>
            <a:t>hea</a:t>
          </a:r>
          <a:r>
            <a:rPr lang="en-NZ" dirty="0"/>
            <a:t> </a:t>
          </a:r>
          <a:r>
            <a:rPr lang="en-NZ" dirty="0" err="1"/>
            <a:t>tō</a:t>
          </a:r>
          <a:r>
            <a:rPr lang="en-NZ" dirty="0"/>
            <a:t> </a:t>
          </a:r>
          <a:r>
            <a:rPr lang="en-NZ" dirty="0" err="1"/>
            <a:t>whānau</a:t>
          </a:r>
          <a:r>
            <a:rPr lang="en-NZ" dirty="0"/>
            <a:t>?</a:t>
          </a:r>
          <a:endParaRPr lang="en-US" dirty="0"/>
        </a:p>
      </dgm:t>
    </dgm:pt>
    <dgm:pt modelId="{9CB97CEB-1DB1-40B9-9C13-D093DAF1EE82}" type="parTrans" cxnId="{E8CE6458-5732-4E39-B7BF-75746E8DCC48}">
      <dgm:prSet/>
      <dgm:spPr/>
      <dgm:t>
        <a:bodyPr/>
        <a:lstStyle/>
        <a:p>
          <a:endParaRPr lang="en-US"/>
        </a:p>
      </dgm:t>
    </dgm:pt>
    <dgm:pt modelId="{DB373739-EEE7-4DC9-AF50-ACB2FC2F96D2}" type="sibTrans" cxnId="{E8CE6458-5732-4E39-B7BF-75746E8DCC48}">
      <dgm:prSet/>
      <dgm:spPr/>
      <dgm:t>
        <a:bodyPr/>
        <a:lstStyle/>
        <a:p>
          <a:endParaRPr lang="en-US"/>
        </a:p>
      </dgm:t>
    </dgm:pt>
    <dgm:pt modelId="{9A5A6671-8D0D-4D74-B70D-F6628702589B}">
      <dgm:prSet/>
      <dgm:spPr/>
      <dgm:t>
        <a:bodyPr/>
        <a:lstStyle/>
        <a:p>
          <a:r>
            <a:rPr lang="en-NZ" dirty="0"/>
            <a:t>Kei </a:t>
          </a:r>
          <a:r>
            <a:rPr lang="en-NZ" dirty="0" err="1"/>
            <a:t>te</a:t>
          </a:r>
          <a:r>
            <a:rPr lang="en-NZ" dirty="0"/>
            <a:t> </a:t>
          </a:r>
          <a:r>
            <a:rPr lang="en-NZ" dirty="0" err="1"/>
            <a:t>pai</a:t>
          </a:r>
          <a:r>
            <a:rPr lang="en-NZ" dirty="0"/>
            <a:t> </a:t>
          </a:r>
          <a:r>
            <a:rPr lang="en-NZ" dirty="0" err="1"/>
            <a:t>te</a:t>
          </a:r>
          <a:r>
            <a:rPr lang="en-NZ" dirty="0"/>
            <a:t> </a:t>
          </a:r>
          <a:r>
            <a:rPr lang="en-NZ" dirty="0" err="1"/>
            <a:t>whānau</a:t>
          </a:r>
          <a:r>
            <a:rPr lang="en-NZ" dirty="0"/>
            <a:t> </a:t>
          </a:r>
          <a:r>
            <a:rPr lang="en-NZ" dirty="0" err="1"/>
            <a:t>ahakoa</a:t>
          </a:r>
          <a:r>
            <a:rPr lang="en-NZ" dirty="0"/>
            <a:t> </a:t>
          </a:r>
          <a:r>
            <a:rPr lang="en-NZ" dirty="0" err="1"/>
            <a:t>te</a:t>
          </a:r>
          <a:r>
            <a:rPr lang="en-NZ" dirty="0"/>
            <a:t> Covid19! </a:t>
          </a:r>
          <a:r>
            <a:rPr lang="en-NZ" dirty="0" err="1"/>
            <a:t>Aue</a:t>
          </a:r>
          <a:r>
            <a:rPr lang="en-NZ" dirty="0"/>
            <a:t>! </a:t>
          </a:r>
          <a:endParaRPr lang="en-US" dirty="0"/>
        </a:p>
      </dgm:t>
    </dgm:pt>
    <dgm:pt modelId="{25A4D346-CA0A-4C1B-94F5-57AAEBCED8DE}" type="parTrans" cxnId="{0BB0CE60-6459-482E-BB6A-5B3DB577EE54}">
      <dgm:prSet/>
      <dgm:spPr/>
      <dgm:t>
        <a:bodyPr/>
        <a:lstStyle/>
        <a:p>
          <a:endParaRPr lang="en-US"/>
        </a:p>
      </dgm:t>
    </dgm:pt>
    <dgm:pt modelId="{890E66C5-F814-49BB-8447-A4D00A684482}" type="sibTrans" cxnId="{0BB0CE60-6459-482E-BB6A-5B3DB577EE54}">
      <dgm:prSet/>
      <dgm:spPr/>
      <dgm:t>
        <a:bodyPr/>
        <a:lstStyle/>
        <a:p>
          <a:endParaRPr lang="en-US"/>
        </a:p>
      </dgm:t>
    </dgm:pt>
    <dgm:pt modelId="{26683021-81F7-4166-B6D5-FBFDCBADE603}">
      <dgm:prSet/>
      <dgm:spPr/>
      <dgm:t>
        <a:bodyPr/>
        <a:lstStyle/>
        <a:p>
          <a:r>
            <a:rPr lang="en-NZ"/>
            <a:t>Kei </a:t>
          </a:r>
          <a:r>
            <a:rPr lang="en-NZ" err="1"/>
            <a:t>te</a:t>
          </a:r>
          <a:r>
            <a:rPr lang="en-NZ"/>
            <a:t> </a:t>
          </a:r>
          <a:r>
            <a:rPr lang="en-NZ" err="1"/>
            <a:t>kāinga</a:t>
          </a:r>
          <a:r>
            <a:rPr lang="en-NZ"/>
            <a:t> </a:t>
          </a:r>
          <a:r>
            <a:rPr lang="en-NZ" err="1"/>
            <a:t>tōku</a:t>
          </a:r>
          <a:r>
            <a:rPr lang="en-NZ"/>
            <a:t> whanau e </a:t>
          </a:r>
          <a:r>
            <a:rPr lang="en-NZ" err="1"/>
            <a:t>noho</a:t>
          </a:r>
          <a:r>
            <a:rPr lang="en-NZ"/>
            <a:t> ana </a:t>
          </a:r>
          <a:r>
            <a:rPr lang="en-NZ" err="1"/>
            <a:t>i</a:t>
          </a:r>
          <a:r>
            <a:rPr lang="en-NZ"/>
            <a:t> </a:t>
          </a:r>
          <a:r>
            <a:rPr lang="en-NZ" err="1"/>
            <a:t>te</a:t>
          </a:r>
          <a:r>
            <a:rPr lang="en-NZ"/>
            <a:t> </a:t>
          </a:r>
          <a:r>
            <a:rPr lang="en-NZ" err="1"/>
            <a:t>mirumiru</a:t>
          </a:r>
          <a:r>
            <a:rPr lang="en-NZ"/>
            <a:t>.		</a:t>
          </a:r>
          <a:endParaRPr lang="en-US"/>
        </a:p>
      </dgm:t>
    </dgm:pt>
    <dgm:pt modelId="{4E8B6EC2-FB22-4C1F-A2E1-6B20E079C7F7}" type="parTrans" cxnId="{B55C4EE5-0090-4399-9B4E-912387256652}">
      <dgm:prSet/>
      <dgm:spPr/>
      <dgm:t>
        <a:bodyPr/>
        <a:lstStyle/>
        <a:p>
          <a:endParaRPr lang="en-US"/>
        </a:p>
      </dgm:t>
    </dgm:pt>
    <dgm:pt modelId="{FD69521B-5038-4F75-8C75-86ECE8891DE7}" type="sibTrans" cxnId="{B55C4EE5-0090-4399-9B4E-912387256652}">
      <dgm:prSet/>
      <dgm:spPr/>
      <dgm:t>
        <a:bodyPr/>
        <a:lstStyle/>
        <a:p>
          <a:endParaRPr lang="en-US"/>
        </a:p>
      </dgm:t>
    </dgm:pt>
    <dgm:pt modelId="{FC7795C4-0AC3-458A-A0FA-29E687DA597A}" type="pres">
      <dgm:prSet presAssocID="{5E350EAB-6263-4033-A75B-58BCB91266CE}" presName="linear" presStyleCnt="0">
        <dgm:presLayoutVars>
          <dgm:animLvl val="lvl"/>
          <dgm:resizeHandles val="exact"/>
        </dgm:presLayoutVars>
      </dgm:prSet>
      <dgm:spPr/>
    </dgm:pt>
    <dgm:pt modelId="{919D6B00-E218-4543-858F-B09AEBFECF65}" type="pres">
      <dgm:prSet presAssocID="{A70567BB-7B85-46FD-ACEE-6C75DE324AB4}" presName="parentText" presStyleLbl="node1" presStyleIdx="0" presStyleCnt="6">
        <dgm:presLayoutVars>
          <dgm:chMax val="0"/>
          <dgm:bulletEnabled val="1"/>
        </dgm:presLayoutVars>
      </dgm:prSet>
      <dgm:spPr/>
    </dgm:pt>
    <dgm:pt modelId="{42E5F8C4-1D63-460F-89FD-F3CEF5E6999B}" type="pres">
      <dgm:prSet presAssocID="{2B2B9256-16BC-49BC-9289-C62986C3DE66}" presName="spacer" presStyleCnt="0"/>
      <dgm:spPr/>
    </dgm:pt>
    <dgm:pt modelId="{D1F74203-9A5D-4E89-A55F-CC85D7986C1A}" type="pres">
      <dgm:prSet presAssocID="{0DBFDD07-7540-4FC0-9381-838A55CAA816}" presName="parentText" presStyleLbl="node1" presStyleIdx="1" presStyleCnt="6">
        <dgm:presLayoutVars>
          <dgm:chMax val="0"/>
          <dgm:bulletEnabled val="1"/>
        </dgm:presLayoutVars>
      </dgm:prSet>
      <dgm:spPr/>
    </dgm:pt>
    <dgm:pt modelId="{A67D32A8-EE68-41D8-BBB7-BF888F3E51B7}" type="pres">
      <dgm:prSet presAssocID="{3777201A-F35B-45C0-B595-A46ADD2F3EFB}" presName="spacer" presStyleCnt="0"/>
      <dgm:spPr/>
    </dgm:pt>
    <dgm:pt modelId="{FA6B4E8E-3DC7-4EB4-83C1-D32EE1C07070}" type="pres">
      <dgm:prSet presAssocID="{1B87AB03-4AFF-4109-8A6F-01FF053BA6F9}" presName="parentText" presStyleLbl="node1" presStyleIdx="2" presStyleCnt="6">
        <dgm:presLayoutVars>
          <dgm:chMax val="0"/>
          <dgm:bulletEnabled val="1"/>
        </dgm:presLayoutVars>
      </dgm:prSet>
      <dgm:spPr/>
    </dgm:pt>
    <dgm:pt modelId="{083F9A7B-BEF0-4E5D-ABFB-44CA87D16C12}" type="pres">
      <dgm:prSet presAssocID="{F653208C-3946-44E6-B1D9-1EF772E8A333}" presName="spacer" presStyleCnt="0"/>
      <dgm:spPr/>
    </dgm:pt>
    <dgm:pt modelId="{1DCF44B8-03E8-4F22-BC7C-F131766C076B}" type="pres">
      <dgm:prSet presAssocID="{007BC592-B1DD-47A7-9659-A96D6EC7152E}" presName="parentText" presStyleLbl="node1" presStyleIdx="3" presStyleCnt="6">
        <dgm:presLayoutVars>
          <dgm:chMax val="0"/>
          <dgm:bulletEnabled val="1"/>
        </dgm:presLayoutVars>
      </dgm:prSet>
      <dgm:spPr/>
    </dgm:pt>
    <dgm:pt modelId="{F5F6A2E6-316C-43FA-8279-628460F63CA0}" type="pres">
      <dgm:prSet presAssocID="{DB373739-EEE7-4DC9-AF50-ACB2FC2F96D2}" presName="spacer" presStyleCnt="0"/>
      <dgm:spPr/>
    </dgm:pt>
    <dgm:pt modelId="{8B6AD968-84F2-4697-9C87-5A39B16F36F1}" type="pres">
      <dgm:prSet presAssocID="{9A5A6671-8D0D-4D74-B70D-F6628702589B}" presName="parentText" presStyleLbl="node1" presStyleIdx="4" presStyleCnt="6">
        <dgm:presLayoutVars>
          <dgm:chMax val="0"/>
          <dgm:bulletEnabled val="1"/>
        </dgm:presLayoutVars>
      </dgm:prSet>
      <dgm:spPr/>
    </dgm:pt>
    <dgm:pt modelId="{75C102E7-4B62-473F-8661-F26819872D99}" type="pres">
      <dgm:prSet presAssocID="{890E66C5-F814-49BB-8447-A4D00A684482}" presName="spacer" presStyleCnt="0"/>
      <dgm:spPr/>
    </dgm:pt>
    <dgm:pt modelId="{9444A506-A270-43EA-98F8-AB1A80A8177F}" type="pres">
      <dgm:prSet presAssocID="{26683021-81F7-4166-B6D5-FBFDCBADE603}" presName="parentText" presStyleLbl="node1" presStyleIdx="5" presStyleCnt="6">
        <dgm:presLayoutVars>
          <dgm:chMax val="0"/>
          <dgm:bulletEnabled val="1"/>
        </dgm:presLayoutVars>
      </dgm:prSet>
      <dgm:spPr/>
    </dgm:pt>
  </dgm:ptLst>
  <dgm:cxnLst>
    <dgm:cxn modelId="{7C413213-79FB-4597-8031-436A80666882}" type="presOf" srcId="{0DBFDD07-7540-4FC0-9381-838A55CAA816}" destId="{D1F74203-9A5D-4E89-A55F-CC85D7986C1A}" srcOrd="0" destOrd="0" presId="urn:microsoft.com/office/officeart/2005/8/layout/vList2"/>
    <dgm:cxn modelId="{1B6F5114-5F30-4D83-A99E-2BA6C88137FE}" type="presOf" srcId="{9A5A6671-8D0D-4D74-B70D-F6628702589B}" destId="{8B6AD968-84F2-4697-9C87-5A39B16F36F1}" srcOrd="0" destOrd="0" presId="urn:microsoft.com/office/officeart/2005/8/layout/vList2"/>
    <dgm:cxn modelId="{0BB0CE60-6459-482E-BB6A-5B3DB577EE54}" srcId="{5E350EAB-6263-4033-A75B-58BCB91266CE}" destId="{9A5A6671-8D0D-4D74-B70D-F6628702589B}" srcOrd="4" destOrd="0" parTransId="{25A4D346-CA0A-4C1B-94F5-57AAEBCED8DE}" sibTransId="{890E66C5-F814-49BB-8447-A4D00A684482}"/>
    <dgm:cxn modelId="{0485B769-5864-4663-9009-5CA98F82AEDB}" type="presOf" srcId="{A70567BB-7B85-46FD-ACEE-6C75DE324AB4}" destId="{919D6B00-E218-4543-858F-B09AEBFECF65}" srcOrd="0" destOrd="0" presId="urn:microsoft.com/office/officeart/2005/8/layout/vList2"/>
    <dgm:cxn modelId="{FCFAEA57-912C-4543-88FB-98815BD60926}" type="presOf" srcId="{007BC592-B1DD-47A7-9659-A96D6EC7152E}" destId="{1DCF44B8-03E8-4F22-BC7C-F131766C076B}" srcOrd="0" destOrd="0" presId="urn:microsoft.com/office/officeart/2005/8/layout/vList2"/>
    <dgm:cxn modelId="{E8CE6458-5732-4E39-B7BF-75746E8DCC48}" srcId="{5E350EAB-6263-4033-A75B-58BCB91266CE}" destId="{007BC592-B1DD-47A7-9659-A96D6EC7152E}" srcOrd="3" destOrd="0" parTransId="{9CB97CEB-1DB1-40B9-9C13-D093DAF1EE82}" sibTransId="{DB373739-EEE7-4DC9-AF50-ACB2FC2F96D2}"/>
    <dgm:cxn modelId="{CD9E547E-DC8D-4071-8B7B-7A8C8495773E}" srcId="{5E350EAB-6263-4033-A75B-58BCB91266CE}" destId="{A70567BB-7B85-46FD-ACEE-6C75DE324AB4}" srcOrd="0" destOrd="0" parTransId="{3937E4E6-0160-4E20-80B8-C82E7318608B}" sibTransId="{2B2B9256-16BC-49BC-9289-C62986C3DE66}"/>
    <dgm:cxn modelId="{EF59FC95-DFE8-4478-AE7F-B844C3E6CCE8}" type="presOf" srcId="{26683021-81F7-4166-B6D5-FBFDCBADE603}" destId="{9444A506-A270-43EA-98F8-AB1A80A8177F}" srcOrd="0" destOrd="0" presId="urn:microsoft.com/office/officeart/2005/8/layout/vList2"/>
    <dgm:cxn modelId="{9418D699-477E-4C97-8F71-6BC9CC107C7A}" srcId="{5E350EAB-6263-4033-A75B-58BCB91266CE}" destId="{0DBFDD07-7540-4FC0-9381-838A55CAA816}" srcOrd="1" destOrd="0" parTransId="{D5E5C961-0540-45E7-9C26-2E227B4DAE04}" sibTransId="{3777201A-F35B-45C0-B595-A46ADD2F3EFB}"/>
    <dgm:cxn modelId="{6989E2AE-9FFC-4580-A572-AE6D0BF1EA13}" type="presOf" srcId="{5E350EAB-6263-4033-A75B-58BCB91266CE}" destId="{FC7795C4-0AC3-458A-A0FA-29E687DA597A}" srcOrd="0" destOrd="0" presId="urn:microsoft.com/office/officeart/2005/8/layout/vList2"/>
    <dgm:cxn modelId="{63679BC5-1CB4-4DBC-AE55-99B0A6C0A665}" type="presOf" srcId="{1B87AB03-4AFF-4109-8A6F-01FF053BA6F9}" destId="{FA6B4E8E-3DC7-4EB4-83C1-D32EE1C07070}" srcOrd="0" destOrd="0" presId="urn:microsoft.com/office/officeart/2005/8/layout/vList2"/>
    <dgm:cxn modelId="{6A58E2C5-E35B-45D0-96F2-4B27BB63F492}" srcId="{5E350EAB-6263-4033-A75B-58BCB91266CE}" destId="{1B87AB03-4AFF-4109-8A6F-01FF053BA6F9}" srcOrd="2" destOrd="0" parTransId="{B4435348-AD82-4760-9917-7FB64F6E66BA}" sibTransId="{F653208C-3946-44E6-B1D9-1EF772E8A333}"/>
    <dgm:cxn modelId="{B55C4EE5-0090-4399-9B4E-912387256652}" srcId="{5E350EAB-6263-4033-A75B-58BCB91266CE}" destId="{26683021-81F7-4166-B6D5-FBFDCBADE603}" srcOrd="5" destOrd="0" parTransId="{4E8B6EC2-FB22-4C1F-A2E1-6B20E079C7F7}" sibTransId="{FD69521B-5038-4F75-8C75-86ECE8891DE7}"/>
    <dgm:cxn modelId="{BB940EF9-E758-4530-8165-37E7A2D7655D}" type="presParOf" srcId="{FC7795C4-0AC3-458A-A0FA-29E687DA597A}" destId="{919D6B00-E218-4543-858F-B09AEBFECF65}" srcOrd="0" destOrd="0" presId="urn:microsoft.com/office/officeart/2005/8/layout/vList2"/>
    <dgm:cxn modelId="{CE91CF8B-3A82-44D0-B77D-D52097266F50}" type="presParOf" srcId="{FC7795C4-0AC3-458A-A0FA-29E687DA597A}" destId="{42E5F8C4-1D63-460F-89FD-F3CEF5E6999B}" srcOrd="1" destOrd="0" presId="urn:microsoft.com/office/officeart/2005/8/layout/vList2"/>
    <dgm:cxn modelId="{8FF8500D-2C81-4A05-BE5D-78CFEA683749}" type="presParOf" srcId="{FC7795C4-0AC3-458A-A0FA-29E687DA597A}" destId="{D1F74203-9A5D-4E89-A55F-CC85D7986C1A}" srcOrd="2" destOrd="0" presId="urn:microsoft.com/office/officeart/2005/8/layout/vList2"/>
    <dgm:cxn modelId="{8DE2FF95-3B73-4711-A3C2-E8FC0D4917D6}" type="presParOf" srcId="{FC7795C4-0AC3-458A-A0FA-29E687DA597A}" destId="{A67D32A8-EE68-41D8-BBB7-BF888F3E51B7}" srcOrd="3" destOrd="0" presId="urn:microsoft.com/office/officeart/2005/8/layout/vList2"/>
    <dgm:cxn modelId="{D4B9BC5F-C8FC-4D38-8740-3CD146098D6A}" type="presParOf" srcId="{FC7795C4-0AC3-458A-A0FA-29E687DA597A}" destId="{FA6B4E8E-3DC7-4EB4-83C1-D32EE1C07070}" srcOrd="4" destOrd="0" presId="urn:microsoft.com/office/officeart/2005/8/layout/vList2"/>
    <dgm:cxn modelId="{A8172865-7261-43F8-BDDF-545B1139CCF1}" type="presParOf" srcId="{FC7795C4-0AC3-458A-A0FA-29E687DA597A}" destId="{083F9A7B-BEF0-4E5D-ABFB-44CA87D16C12}" srcOrd="5" destOrd="0" presId="urn:microsoft.com/office/officeart/2005/8/layout/vList2"/>
    <dgm:cxn modelId="{789D955E-6A85-4DE3-B631-A52DB338DA93}" type="presParOf" srcId="{FC7795C4-0AC3-458A-A0FA-29E687DA597A}" destId="{1DCF44B8-03E8-4F22-BC7C-F131766C076B}" srcOrd="6" destOrd="0" presId="urn:microsoft.com/office/officeart/2005/8/layout/vList2"/>
    <dgm:cxn modelId="{3BEB65A2-74B3-4C05-A1CA-E7C1F7DB06F2}" type="presParOf" srcId="{FC7795C4-0AC3-458A-A0FA-29E687DA597A}" destId="{F5F6A2E6-316C-43FA-8279-628460F63CA0}" srcOrd="7" destOrd="0" presId="urn:microsoft.com/office/officeart/2005/8/layout/vList2"/>
    <dgm:cxn modelId="{9B7A3883-C19B-4417-9A72-3344072024BD}" type="presParOf" srcId="{FC7795C4-0AC3-458A-A0FA-29E687DA597A}" destId="{8B6AD968-84F2-4697-9C87-5A39B16F36F1}" srcOrd="8" destOrd="0" presId="urn:microsoft.com/office/officeart/2005/8/layout/vList2"/>
    <dgm:cxn modelId="{4AEB6B72-2AE1-492C-A568-60A3A6A0A0DD}" type="presParOf" srcId="{FC7795C4-0AC3-458A-A0FA-29E687DA597A}" destId="{75C102E7-4B62-473F-8661-F26819872D99}" srcOrd="9" destOrd="0" presId="urn:microsoft.com/office/officeart/2005/8/layout/vList2"/>
    <dgm:cxn modelId="{06328B54-EEA6-4C93-B880-B99B574C81B8}" type="presParOf" srcId="{FC7795C4-0AC3-458A-A0FA-29E687DA597A}" destId="{9444A506-A270-43EA-98F8-AB1A80A8177F}" srcOrd="1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19D6B00-E218-4543-858F-B09AEBFECF65}">
      <dsp:nvSpPr>
        <dsp:cNvPr id="0" name=""/>
        <dsp:cNvSpPr/>
      </dsp:nvSpPr>
      <dsp:spPr>
        <a:xfrm>
          <a:off x="0" y="32292"/>
          <a:ext cx="4885203" cy="914940"/>
        </a:xfrm>
        <a:prstGeom prst="roundRect">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l" defTabSz="1022350">
            <a:lnSpc>
              <a:spcPct val="90000"/>
            </a:lnSpc>
            <a:spcBef>
              <a:spcPct val="0"/>
            </a:spcBef>
            <a:spcAft>
              <a:spcPct val="35000"/>
            </a:spcAft>
            <a:buNone/>
          </a:pPr>
          <a:r>
            <a:rPr lang="en-NZ" sz="2300" kern="1200"/>
            <a:t>He pakiwaitara tēnei. He pakiwaitara tēnei mō tōku whanau.</a:t>
          </a:r>
          <a:endParaRPr lang="en-US" sz="2300" kern="1200"/>
        </a:p>
      </dsp:txBody>
      <dsp:txXfrm>
        <a:off x="44664" y="76956"/>
        <a:ext cx="4795875" cy="825612"/>
      </dsp:txXfrm>
    </dsp:sp>
    <dsp:sp modelId="{D1F74203-9A5D-4E89-A55F-CC85D7986C1A}">
      <dsp:nvSpPr>
        <dsp:cNvPr id="0" name=""/>
        <dsp:cNvSpPr/>
      </dsp:nvSpPr>
      <dsp:spPr>
        <a:xfrm>
          <a:off x="0" y="1013472"/>
          <a:ext cx="4885203" cy="914940"/>
        </a:xfrm>
        <a:prstGeom prst="roundRect">
          <a:avLst/>
        </a:prstGeom>
        <a:solidFill>
          <a:schemeClr val="accent2">
            <a:hueOff val="936304"/>
            <a:satOff val="-1168"/>
            <a:lumOff val="275"/>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l" defTabSz="1022350">
            <a:lnSpc>
              <a:spcPct val="90000"/>
            </a:lnSpc>
            <a:spcBef>
              <a:spcPct val="0"/>
            </a:spcBef>
            <a:spcAft>
              <a:spcPct val="35000"/>
            </a:spcAft>
            <a:buNone/>
          </a:pPr>
          <a:r>
            <a:rPr lang="en-NZ" sz="2300" kern="1200"/>
            <a:t>Ko Tana tōku ingoa whānau. Ko Tere Tana tōku ingoa. </a:t>
          </a:r>
          <a:endParaRPr lang="en-US" sz="2300" kern="1200"/>
        </a:p>
      </dsp:txBody>
      <dsp:txXfrm>
        <a:off x="44664" y="1058136"/>
        <a:ext cx="4795875" cy="825612"/>
      </dsp:txXfrm>
    </dsp:sp>
    <dsp:sp modelId="{FA6B4E8E-3DC7-4EB4-83C1-D32EE1C07070}">
      <dsp:nvSpPr>
        <dsp:cNvPr id="0" name=""/>
        <dsp:cNvSpPr/>
      </dsp:nvSpPr>
      <dsp:spPr>
        <a:xfrm>
          <a:off x="0" y="1994652"/>
          <a:ext cx="4885203" cy="914940"/>
        </a:xfrm>
        <a:prstGeom prst="roundRect">
          <a:avLst/>
        </a:prstGeom>
        <a:solidFill>
          <a:schemeClr val="accent2">
            <a:hueOff val="1872608"/>
            <a:satOff val="-2336"/>
            <a:lumOff val="549"/>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l" defTabSz="1022350">
            <a:lnSpc>
              <a:spcPct val="90000"/>
            </a:lnSpc>
            <a:spcBef>
              <a:spcPct val="0"/>
            </a:spcBef>
            <a:spcAft>
              <a:spcPct val="35000"/>
            </a:spcAft>
            <a:buNone/>
          </a:pPr>
          <a:r>
            <a:rPr lang="en-NZ" sz="2300" kern="1200" dirty="0" err="1"/>
            <a:t>Nō</a:t>
          </a:r>
          <a:r>
            <a:rPr lang="en-NZ" sz="2300" kern="1200" dirty="0"/>
            <a:t> Paraparaumu ahau. </a:t>
          </a:r>
          <a:r>
            <a:rPr lang="en-NZ" sz="2300" kern="1200" dirty="0" err="1"/>
            <a:t>Nō</a:t>
          </a:r>
          <a:r>
            <a:rPr lang="en-NZ" sz="2300" kern="1200" dirty="0"/>
            <a:t> Paraparaumu </a:t>
          </a:r>
          <a:r>
            <a:rPr lang="en-NZ" sz="2300" kern="1200" dirty="0" err="1"/>
            <a:t>tōku</a:t>
          </a:r>
          <a:r>
            <a:rPr lang="en-NZ" sz="2300" kern="1200" dirty="0"/>
            <a:t> </a:t>
          </a:r>
          <a:r>
            <a:rPr lang="en-NZ" sz="2300" kern="1200" dirty="0" err="1"/>
            <a:t>whānau</a:t>
          </a:r>
          <a:r>
            <a:rPr lang="en-NZ" sz="2300" kern="1200" dirty="0"/>
            <a:t>. </a:t>
          </a:r>
          <a:endParaRPr lang="en-US" sz="2300" kern="1200" dirty="0"/>
        </a:p>
      </dsp:txBody>
      <dsp:txXfrm>
        <a:off x="44664" y="2039316"/>
        <a:ext cx="4795875" cy="825612"/>
      </dsp:txXfrm>
    </dsp:sp>
    <dsp:sp modelId="{1DCF44B8-03E8-4F22-BC7C-F131766C076B}">
      <dsp:nvSpPr>
        <dsp:cNvPr id="0" name=""/>
        <dsp:cNvSpPr/>
      </dsp:nvSpPr>
      <dsp:spPr>
        <a:xfrm>
          <a:off x="0" y="2975833"/>
          <a:ext cx="4885203" cy="914940"/>
        </a:xfrm>
        <a:prstGeom prst="roundRect">
          <a:avLst/>
        </a:prstGeom>
        <a:solidFill>
          <a:schemeClr val="accent2">
            <a:hueOff val="2808911"/>
            <a:satOff val="-3503"/>
            <a:lumOff val="824"/>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l" defTabSz="1022350">
            <a:lnSpc>
              <a:spcPct val="90000"/>
            </a:lnSpc>
            <a:spcBef>
              <a:spcPct val="0"/>
            </a:spcBef>
            <a:spcAft>
              <a:spcPct val="35000"/>
            </a:spcAft>
            <a:buNone/>
          </a:pPr>
          <a:r>
            <a:rPr lang="en-NZ" sz="2300" kern="1200" dirty="0" err="1"/>
            <a:t>Nō</a:t>
          </a:r>
          <a:r>
            <a:rPr lang="en-NZ" sz="2300" kern="1200" dirty="0"/>
            <a:t> </a:t>
          </a:r>
          <a:r>
            <a:rPr lang="en-NZ" sz="2300" kern="1200" dirty="0" err="1"/>
            <a:t>hea</a:t>
          </a:r>
          <a:r>
            <a:rPr lang="en-NZ" sz="2300" kern="1200" dirty="0"/>
            <a:t> </a:t>
          </a:r>
          <a:r>
            <a:rPr lang="en-NZ" sz="2300" kern="1200" dirty="0" err="1"/>
            <a:t>koe</a:t>
          </a:r>
          <a:r>
            <a:rPr lang="en-NZ" sz="2300" kern="1200" dirty="0"/>
            <a:t>? </a:t>
          </a:r>
          <a:r>
            <a:rPr lang="en-NZ" sz="2300" kern="1200" dirty="0" err="1"/>
            <a:t>Nō</a:t>
          </a:r>
          <a:r>
            <a:rPr lang="en-NZ" sz="2300" kern="1200" dirty="0"/>
            <a:t> </a:t>
          </a:r>
          <a:r>
            <a:rPr lang="en-NZ" sz="2300" kern="1200" dirty="0" err="1"/>
            <a:t>hea</a:t>
          </a:r>
          <a:r>
            <a:rPr lang="en-NZ" sz="2300" kern="1200" dirty="0"/>
            <a:t> </a:t>
          </a:r>
          <a:r>
            <a:rPr lang="en-NZ" sz="2300" kern="1200" dirty="0" err="1"/>
            <a:t>tō</a:t>
          </a:r>
          <a:r>
            <a:rPr lang="en-NZ" sz="2300" kern="1200" dirty="0"/>
            <a:t> </a:t>
          </a:r>
          <a:r>
            <a:rPr lang="en-NZ" sz="2300" kern="1200" dirty="0" err="1"/>
            <a:t>whānau</a:t>
          </a:r>
          <a:r>
            <a:rPr lang="en-NZ" sz="2300" kern="1200" dirty="0"/>
            <a:t>?</a:t>
          </a:r>
          <a:endParaRPr lang="en-US" sz="2300" kern="1200" dirty="0"/>
        </a:p>
      </dsp:txBody>
      <dsp:txXfrm>
        <a:off x="44664" y="3020497"/>
        <a:ext cx="4795875" cy="825612"/>
      </dsp:txXfrm>
    </dsp:sp>
    <dsp:sp modelId="{8B6AD968-84F2-4697-9C87-5A39B16F36F1}">
      <dsp:nvSpPr>
        <dsp:cNvPr id="0" name=""/>
        <dsp:cNvSpPr/>
      </dsp:nvSpPr>
      <dsp:spPr>
        <a:xfrm>
          <a:off x="0" y="3957013"/>
          <a:ext cx="4885203" cy="914940"/>
        </a:xfrm>
        <a:prstGeom prst="roundRect">
          <a:avLst/>
        </a:prstGeom>
        <a:solidFill>
          <a:schemeClr val="accent2">
            <a:hueOff val="3745215"/>
            <a:satOff val="-4671"/>
            <a:lumOff val="1098"/>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l" defTabSz="1022350">
            <a:lnSpc>
              <a:spcPct val="90000"/>
            </a:lnSpc>
            <a:spcBef>
              <a:spcPct val="0"/>
            </a:spcBef>
            <a:spcAft>
              <a:spcPct val="35000"/>
            </a:spcAft>
            <a:buNone/>
          </a:pPr>
          <a:r>
            <a:rPr lang="en-NZ" sz="2300" kern="1200" dirty="0"/>
            <a:t>Kei </a:t>
          </a:r>
          <a:r>
            <a:rPr lang="en-NZ" sz="2300" kern="1200" dirty="0" err="1"/>
            <a:t>te</a:t>
          </a:r>
          <a:r>
            <a:rPr lang="en-NZ" sz="2300" kern="1200" dirty="0"/>
            <a:t> </a:t>
          </a:r>
          <a:r>
            <a:rPr lang="en-NZ" sz="2300" kern="1200" dirty="0" err="1"/>
            <a:t>pai</a:t>
          </a:r>
          <a:r>
            <a:rPr lang="en-NZ" sz="2300" kern="1200" dirty="0"/>
            <a:t> </a:t>
          </a:r>
          <a:r>
            <a:rPr lang="en-NZ" sz="2300" kern="1200" dirty="0" err="1"/>
            <a:t>te</a:t>
          </a:r>
          <a:r>
            <a:rPr lang="en-NZ" sz="2300" kern="1200" dirty="0"/>
            <a:t> </a:t>
          </a:r>
          <a:r>
            <a:rPr lang="en-NZ" sz="2300" kern="1200" dirty="0" err="1"/>
            <a:t>whānau</a:t>
          </a:r>
          <a:r>
            <a:rPr lang="en-NZ" sz="2300" kern="1200" dirty="0"/>
            <a:t> </a:t>
          </a:r>
          <a:r>
            <a:rPr lang="en-NZ" sz="2300" kern="1200" dirty="0" err="1"/>
            <a:t>ahakoa</a:t>
          </a:r>
          <a:r>
            <a:rPr lang="en-NZ" sz="2300" kern="1200" dirty="0"/>
            <a:t> </a:t>
          </a:r>
          <a:r>
            <a:rPr lang="en-NZ" sz="2300" kern="1200" dirty="0" err="1"/>
            <a:t>te</a:t>
          </a:r>
          <a:r>
            <a:rPr lang="en-NZ" sz="2300" kern="1200" dirty="0"/>
            <a:t> Covid19! </a:t>
          </a:r>
          <a:r>
            <a:rPr lang="en-NZ" sz="2300" kern="1200" dirty="0" err="1"/>
            <a:t>Aue</a:t>
          </a:r>
          <a:r>
            <a:rPr lang="en-NZ" sz="2300" kern="1200" dirty="0"/>
            <a:t>! </a:t>
          </a:r>
          <a:endParaRPr lang="en-US" sz="2300" kern="1200" dirty="0"/>
        </a:p>
      </dsp:txBody>
      <dsp:txXfrm>
        <a:off x="44664" y="4001677"/>
        <a:ext cx="4795875" cy="825612"/>
      </dsp:txXfrm>
    </dsp:sp>
    <dsp:sp modelId="{9444A506-A270-43EA-98F8-AB1A80A8177F}">
      <dsp:nvSpPr>
        <dsp:cNvPr id="0" name=""/>
        <dsp:cNvSpPr/>
      </dsp:nvSpPr>
      <dsp:spPr>
        <a:xfrm>
          <a:off x="0" y="4938193"/>
          <a:ext cx="4885203" cy="914940"/>
        </a:xfrm>
        <a:prstGeom prst="roundRect">
          <a:avLst/>
        </a:prstGeom>
        <a:solidFill>
          <a:schemeClr val="accent2">
            <a:hueOff val="4681519"/>
            <a:satOff val="-5839"/>
            <a:lumOff val="1373"/>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l" defTabSz="1022350">
            <a:lnSpc>
              <a:spcPct val="90000"/>
            </a:lnSpc>
            <a:spcBef>
              <a:spcPct val="0"/>
            </a:spcBef>
            <a:spcAft>
              <a:spcPct val="35000"/>
            </a:spcAft>
            <a:buNone/>
          </a:pPr>
          <a:r>
            <a:rPr lang="en-NZ" sz="2300" kern="1200"/>
            <a:t>Kei </a:t>
          </a:r>
          <a:r>
            <a:rPr lang="en-NZ" sz="2300" kern="1200" err="1"/>
            <a:t>te</a:t>
          </a:r>
          <a:r>
            <a:rPr lang="en-NZ" sz="2300" kern="1200"/>
            <a:t> </a:t>
          </a:r>
          <a:r>
            <a:rPr lang="en-NZ" sz="2300" kern="1200" err="1"/>
            <a:t>kāinga</a:t>
          </a:r>
          <a:r>
            <a:rPr lang="en-NZ" sz="2300" kern="1200"/>
            <a:t> </a:t>
          </a:r>
          <a:r>
            <a:rPr lang="en-NZ" sz="2300" kern="1200" err="1"/>
            <a:t>tōku</a:t>
          </a:r>
          <a:r>
            <a:rPr lang="en-NZ" sz="2300" kern="1200"/>
            <a:t> whanau e </a:t>
          </a:r>
          <a:r>
            <a:rPr lang="en-NZ" sz="2300" kern="1200" err="1"/>
            <a:t>noho</a:t>
          </a:r>
          <a:r>
            <a:rPr lang="en-NZ" sz="2300" kern="1200"/>
            <a:t> ana </a:t>
          </a:r>
          <a:r>
            <a:rPr lang="en-NZ" sz="2300" kern="1200" err="1"/>
            <a:t>i</a:t>
          </a:r>
          <a:r>
            <a:rPr lang="en-NZ" sz="2300" kern="1200"/>
            <a:t> </a:t>
          </a:r>
          <a:r>
            <a:rPr lang="en-NZ" sz="2300" kern="1200" err="1"/>
            <a:t>te</a:t>
          </a:r>
          <a:r>
            <a:rPr lang="en-NZ" sz="2300" kern="1200"/>
            <a:t> </a:t>
          </a:r>
          <a:r>
            <a:rPr lang="en-NZ" sz="2300" kern="1200" err="1"/>
            <a:t>mirumiru</a:t>
          </a:r>
          <a:r>
            <a:rPr lang="en-NZ" sz="2300" kern="1200"/>
            <a:t>.		</a:t>
          </a:r>
          <a:endParaRPr lang="en-US" sz="2300" kern="1200"/>
        </a:p>
      </dsp:txBody>
      <dsp:txXfrm>
        <a:off x="44664" y="4982857"/>
        <a:ext cx="4795875" cy="825612"/>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AU"/>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AU"/>
              <a:t>Click to edit Master subtitle style</a:t>
            </a:r>
            <a:endParaRPr lang="en-US"/>
          </a:p>
        </p:txBody>
      </p:sp>
      <p:sp>
        <p:nvSpPr>
          <p:cNvPr id="4" name="Date Placeholder 3"/>
          <p:cNvSpPr>
            <a:spLocks noGrp="1"/>
          </p:cNvSpPr>
          <p:nvPr>
            <p:ph type="dt" sz="half" idx="10"/>
          </p:nvPr>
        </p:nvSpPr>
        <p:spPr/>
        <p:txBody>
          <a:bodyPr/>
          <a:lstStyle/>
          <a:p>
            <a:fld id="{57D2FDC1-8C7A-E64F-900F-A552767E8EB8}" type="datetimeFigureOut">
              <a:rPr lang="en-US" smtClean="0"/>
              <a:pPr/>
              <a:t>4/23/2020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54164FA-2F2E-5641-87E1-970958E04659}"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AU"/>
              <a:t>Click to edit Master text styles</a:t>
            </a:r>
          </a:p>
          <a:p>
            <a:pPr lvl="1"/>
            <a:r>
              <a:rPr lang="en-AU"/>
              <a:t>Second level</a:t>
            </a:r>
          </a:p>
          <a:p>
            <a:pPr lvl="2"/>
            <a:r>
              <a:rPr lang="en-AU"/>
              <a:t>Third level</a:t>
            </a:r>
          </a:p>
          <a:p>
            <a:pPr lvl="3"/>
            <a:r>
              <a:rPr lang="en-AU"/>
              <a:t>Fourth level</a:t>
            </a:r>
          </a:p>
          <a:p>
            <a:pPr lvl="4"/>
            <a:r>
              <a:rPr lang="en-AU"/>
              <a:t>Fifth level</a:t>
            </a:r>
            <a:endParaRPr lang="en-US"/>
          </a:p>
        </p:txBody>
      </p:sp>
      <p:sp>
        <p:nvSpPr>
          <p:cNvPr id="4" name="Date Placeholder 3"/>
          <p:cNvSpPr>
            <a:spLocks noGrp="1"/>
          </p:cNvSpPr>
          <p:nvPr>
            <p:ph type="dt" sz="half" idx="10"/>
          </p:nvPr>
        </p:nvSpPr>
        <p:spPr/>
        <p:txBody>
          <a:bodyPr/>
          <a:lstStyle/>
          <a:p>
            <a:fld id="{57D2FDC1-8C7A-E64F-900F-A552767E8EB8}" type="datetimeFigureOut">
              <a:rPr lang="en-US" smtClean="0"/>
              <a:pPr/>
              <a:t>4/23/2020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54164FA-2F2E-5641-87E1-970958E04659}"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AU"/>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AU"/>
              <a:t>Click to edit Master text styles</a:t>
            </a:r>
          </a:p>
          <a:p>
            <a:pPr lvl="1"/>
            <a:r>
              <a:rPr lang="en-AU"/>
              <a:t>Second level</a:t>
            </a:r>
          </a:p>
          <a:p>
            <a:pPr lvl="2"/>
            <a:r>
              <a:rPr lang="en-AU"/>
              <a:t>Third level</a:t>
            </a:r>
          </a:p>
          <a:p>
            <a:pPr lvl="3"/>
            <a:r>
              <a:rPr lang="en-AU"/>
              <a:t>Fourth level</a:t>
            </a:r>
          </a:p>
          <a:p>
            <a:pPr lvl="4"/>
            <a:r>
              <a:rPr lang="en-AU"/>
              <a:t>Fifth level</a:t>
            </a:r>
            <a:endParaRPr lang="en-US"/>
          </a:p>
        </p:txBody>
      </p:sp>
      <p:sp>
        <p:nvSpPr>
          <p:cNvPr id="4" name="Date Placeholder 3"/>
          <p:cNvSpPr>
            <a:spLocks noGrp="1"/>
          </p:cNvSpPr>
          <p:nvPr>
            <p:ph type="dt" sz="half" idx="10"/>
          </p:nvPr>
        </p:nvSpPr>
        <p:spPr/>
        <p:txBody>
          <a:bodyPr/>
          <a:lstStyle/>
          <a:p>
            <a:fld id="{57D2FDC1-8C7A-E64F-900F-A552767E8EB8}" type="datetimeFigureOut">
              <a:rPr lang="en-US" smtClean="0"/>
              <a:pPr/>
              <a:t>4/23/2020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54164FA-2F2E-5641-87E1-970958E04659}" type="slidenum">
              <a:rPr lang="en-US" smtClean="0"/>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941910" y="609600"/>
            <a:ext cx="6686549" cy="3117040"/>
          </a:xfrm>
        </p:spPr>
        <p:txBody>
          <a:bodyPr anchor="ctr">
            <a:normAutofit/>
          </a:bodyPr>
          <a:lstStyle>
            <a:lvl1pPr algn="l">
              <a:defRPr sz="4800" b="0" cap="none"/>
            </a:lvl1pPr>
          </a:lstStyle>
          <a:p>
            <a:r>
              <a:rPr lang="en-US"/>
              <a:t>Click to edit Master title style</a:t>
            </a:r>
          </a:p>
        </p:txBody>
      </p:sp>
      <p:sp>
        <p:nvSpPr>
          <p:cNvPr id="3" name="Text Placeholder 2"/>
          <p:cNvSpPr>
            <a:spLocks noGrp="1"/>
          </p:cNvSpPr>
          <p:nvPr>
            <p:ph type="body" idx="1"/>
          </p:nvPr>
        </p:nvSpPr>
        <p:spPr>
          <a:xfrm>
            <a:off x="1941910" y="4354046"/>
            <a:ext cx="668654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F2DB0D6C-70A4-45D0-8930-DA4BBE7C793C}" type="datetimeFigureOut">
              <a:rPr lang="en-NZ" smtClean="0"/>
              <a:pPr/>
              <a:t>23/04/2020</a:t>
            </a:fld>
            <a:endParaRPr lang="en-NZ"/>
          </a:p>
        </p:txBody>
      </p:sp>
      <p:sp>
        <p:nvSpPr>
          <p:cNvPr id="5" name="Footer Placeholder 4"/>
          <p:cNvSpPr>
            <a:spLocks noGrp="1"/>
          </p:cNvSpPr>
          <p:nvPr>
            <p:ph type="ftr" sz="quarter" idx="11"/>
          </p:nvPr>
        </p:nvSpPr>
        <p:spPr/>
        <p:txBody>
          <a:bodyPr/>
          <a:lstStyle/>
          <a:p>
            <a:endParaRPr lang="en-NZ"/>
          </a:p>
        </p:txBody>
      </p:sp>
      <p:sp>
        <p:nvSpPr>
          <p:cNvPr id="9" name="Freeform 11"/>
          <p:cNvSpPr/>
          <p:nvPr/>
        </p:nvSpPr>
        <p:spPr bwMode="auto">
          <a:xfrm flipV="1">
            <a:off x="-3141" y="3178176"/>
            <a:ext cx="1191395"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398860" y="3244140"/>
            <a:ext cx="584825" cy="365125"/>
          </a:xfrm>
        </p:spPr>
        <p:txBody>
          <a:bodyPr/>
          <a:lstStyle/>
          <a:p>
            <a:fld id="{61D1AD81-E6B8-4757-A85E-A808ED3B3CC8}" type="slidenum">
              <a:rPr lang="en-NZ" smtClean="0"/>
              <a:pPr/>
              <a:t>‹#›</a:t>
            </a:fld>
            <a:endParaRPr lang="en-NZ"/>
          </a:p>
        </p:txBody>
      </p:sp>
    </p:spTree>
    <p:extLst>
      <p:ext uri="{BB962C8B-B14F-4D97-AF65-F5344CB8AC3E}">
        <p14:creationId xmlns:p14="http://schemas.microsoft.com/office/powerpoint/2010/main" val="346061877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941910" y="2514601"/>
            <a:ext cx="6686549" cy="2262781"/>
          </a:xfrm>
        </p:spPr>
        <p:txBody>
          <a:bodyPr anchor="b">
            <a:normAutofit/>
          </a:bodyPr>
          <a:lstStyle>
            <a:lvl1pPr>
              <a:defRPr sz="4050"/>
            </a:lvl1pPr>
          </a:lstStyle>
          <a:p>
            <a:r>
              <a:rPr lang="en-US"/>
              <a:t>Click to edit Master title style</a:t>
            </a:r>
            <a:endParaRPr lang="en-US" dirty="0"/>
          </a:p>
        </p:txBody>
      </p:sp>
      <p:sp>
        <p:nvSpPr>
          <p:cNvPr id="3" name="Subtitle 2"/>
          <p:cNvSpPr>
            <a:spLocks noGrp="1"/>
          </p:cNvSpPr>
          <p:nvPr>
            <p:ph type="subTitle" idx="1"/>
          </p:nvPr>
        </p:nvSpPr>
        <p:spPr>
          <a:xfrm>
            <a:off x="1941910" y="4777380"/>
            <a:ext cx="6686549" cy="1126283"/>
          </a:xfrm>
        </p:spPr>
        <p:txBody>
          <a:bodyPr anchor="t"/>
          <a:lstStyle>
            <a:lvl1pPr marL="0" indent="0" algn="l">
              <a:buNone/>
              <a:defRPr>
                <a:solidFill>
                  <a:schemeClr val="tx1">
                    <a:lumMod val="65000"/>
                    <a:lumOff val="35000"/>
                  </a:schemeClr>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ABF6C278-191B-497A-A838-F446DD1F65C5}" type="datetimeFigureOut">
              <a:rPr lang="en-NZ" smtClean="0"/>
              <a:t>23/04/2020</a:t>
            </a:fld>
            <a:endParaRPr lang="en-NZ"/>
          </a:p>
        </p:txBody>
      </p:sp>
      <p:sp>
        <p:nvSpPr>
          <p:cNvPr id="5" name="Footer Placeholder 4"/>
          <p:cNvSpPr>
            <a:spLocks noGrp="1"/>
          </p:cNvSpPr>
          <p:nvPr>
            <p:ph type="ftr" sz="quarter" idx="11"/>
          </p:nvPr>
        </p:nvSpPr>
        <p:spPr/>
        <p:txBody>
          <a:bodyPr/>
          <a:lstStyle/>
          <a:p>
            <a:endParaRPr lang="en-NZ"/>
          </a:p>
        </p:txBody>
      </p:sp>
      <p:sp>
        <p:nvSpPr>
          <p:cNvPr id="7" name="Freeform 6"/>
          <p:cNvSpPr/>
          <p:nvPr/>
        </p:nvSpPr>
        <p:spPr bwMode="auto">
          <a:xfrm>
            <a:off x="0" y="4323811"/>
            <a:ext cx="1308489"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398860" y="4529541"/>
            <a:ext cx="584825" cy="365125"/>
          </a:xfrm>
        </p:spPr>
        <p:txBody>
          <a:bodyPr/>
          <a:lstStyle/>
          <a:p>
            <a:fld id="{54B0F233-BE9C-412A-A505-22B2662F9652}" type="slidenum">
              <a:rPr lang="en-NZ" smtClean="0"/>
              <a:t>‹#›</a:t>
            </a:fld>
            <a:endParaRPr lang="en-NZ"/>
          </a:p>
        </p:txBody>
      </p:sp>
    </p:spTree>
    <p:extLst>
      <p:ext uri="{BB962C8B-B14F-4D97-AF65-F5344CB8AC3E}">
        <p14:creationId xmlns:p14="http://schemas.microsoft.com/office/powerpoint/2010/main" val="285109212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944694" y="624110"/>
            <a:ext cx="6683765" cy="1280890"/>
          </a:xfrm>
        </p:spPr>
        <p:txBody>
          <a:bodyPr/>
          <a:lstStyle/>
          <a:p>
            <a:r>
              <a:rPr lang="en-US"/>
              <a:t>Click to edit Master title style</a:t>
            </a:r>
            <a:endParaRPr lang="en-US" dirty="0"/>
          </a:p>
        </p:txBody>
      </p:sp>
      <p:sp>
        <p:nvSpPr>
          <p:cNvPr id="3" name="Content Placeholder 2"/>
          <p:cNvSpPr>
            <a:spLocks noGrp="1"/>
          </p:cNvSpPr>
          <p:nvPr>
            <p:ph idx="1"/>
          </p:nvPr>
        </p:nvSpPr>
        <p:spPr>
          <a:xfrm>
            <a:off x="1941909" y="2133600"/>
            <a:ext cx="6686550" cy="37776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BF6C278-191B-497A-A838-F446DD1F65C5}" type="datetimeFigureOut">
              <a:rPr lang="en-NZ" smtClean="0"/>
              <a:t>23/04/2020</a:t>
            </a:fld>
            <a:endParaRPr lang="en-NZ"/>
          </a:p>
        </p:txBody>
      </p:sp>
      <p:sp>
        <p:nvSpPr>
          <p:cNvPr id="5" name="Footer Placeholder 4"/>
          <p:cNvSpPr>
            <a:spLocks noGrp="1"/>
          </p:cNvSpPr>
          <p:nvPr>
            <p:ph type="ftr" sz="quarter" idx="11"/>
          </p:nvPr>
        </p:nvSpPr>
        <p:spPr/>
        <p:txBody>
          <a:bodyPr/>
          <a:lstStyle/>
          <a:p>
            <a:endParaRPr lang="en-NZ"/>
          </a:p>
        </p:txBody>
      </p:sp>
      <p:sp>
        <p:nvSpPr>
          <p:cNvPr id="8" name="Freeform 11"/>
          <p:cNvSpPr/>
          <p:nvPr/>
        </p:nvSpPr>
        <p:spPr bwMode="auto">
          <a:xfrm flipV="1">
            <a:off x="-3141" y="714376"/>
            <a:ext cx="1191395"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54B0F233-BE9C-412A-A505-22B2662F9652}" type="slidenum">
              <a:rPr lang="en-NZ" smtClean="0"/>
              <a:t>‹#›</a:t>
            </a:fld>
            <a:endParaRPr lang="en-NZ"/>
          </a:p>
        </p:txBody>
      </p:sp>
    </p:spTree>
    <p:extLst>
      <p:ext uri="{BB962C8B-B14F-4D97-AF65-F5344CB8AC3E}">
        <p14:creationId xmlns:p14="http://schemas.microsoft.com/office/powerpoint/2010/main" val="43713062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941910" y="2058750"/>
            <a:ext cx="6686549" cy="1468800"/>
          </a:xfrm>
        </p:spPr>
        <p:txBody>
          <a:bodyPr anchor="b"/>
          <a:lstStyle>
            <a:lvl1pPr algn="l">
              <a:defRPr sz="3000" b="0" cap="none"/>
            </a:lvl1pPr>
          </a:lstStyle>
          <a:p>
            <a:r>
              <a:rPr lang="en-US"/>
              <a:t>Click to edit Master title style</a:t>
            </a:r>
            <a:endParaRPr lang="en-US" dirty="0"/>
          </a:p>
        </p:txBody>
      </p:sp>
      <p:sp>
        <p:nvSpPr>
          <p:cNvPr id="3" name="Text Placeholder 2"/>
          <p:cNvSpPr>
            <a:spLocks noGrp="1"/>
          </p:cNvSpPr>
          <p:nvPr>
            <p:ph type="body" idx="1"/>
          </p:nvPr>
        </p:nvSpPr>
        <p:spPr>
          <a:xfrm>
            <a:off x="1941910" y="3530129"/>
            <a:ext cx="6686549" cy="860400"/>
          </a:xfrm>
        </p:spPr>
        <p:txBody>
          <a:bodyPr anchor="t"/>
          <a:lstStyle>
            <a:lvl1pPr marL="0" indent="0" algn="l">
              <a:buNone/>
              <a:defRPr sz="1500">
                <a:solidFill>
                  <a:schemeClr val="tx1">
                    <a:lumMod val="65000"/>
                    <a:lumOff val="35000"/>
                  </a:schemeClr>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BF6C278-191B-497A-A838-F446DD1F65C5}" type="datetimeFigureOut">
              <a:rPr lang="en-NZ" smtClean="0"/>
              <a:t>23/04/2020</a:t>
            </a:fld>
            <a:endParaRPr lang="en-NZ"/>
          </a:p>
        </p:txBody>
      </p:sp>
      <p:sp>
        <p:nvSpPr>
          <p:cNvPr id="5" name="Footer Placeholder 4"/>
          <p:cNvSpPr>
            <a:spLocks noGrp="1"/>
          </p:cNvSpPr>
          <p:nvPr>
            <p:ph type="ftr" sz="quarter" idx="11"/>
          </p:nvPr>
        </p:nvSpPr>
        <p:spPr/>
        <p:txBody>
          <a:bodyPr/>
          <a:lstStyle/>
          <a:p>
            <a:endParaRPr lang="en-NZ"/>
          </a:p>
        </p:txBody>
      </p:sp>
      <p:sp>
        <p:nvSpPr>
          <p:cNvPr id="9" name="Freeform 11"/>
          <p:cNvSpPr/>
          <p:nvPr/>
        </p:nvSpPr>
        <p:spPr bwMode="auto">
          <a:xfrm flipV="1">
            <a:off x="-3141" y="3178176"/>
            <a:ext cx="1191395"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398860" y="3244140"/>
            <a:ext cx="584825" cy="365125"/>
          </a:xfrm>
        </p:spPr>
        <p:txBody>
          <a:bodyPr/>
          <a:lstStyle/>
          <a:p>
            <a:fld id="{54B0F233-BE9C-412A-A505-22B2662F9652}" type="slidenum">
              <a:rPr lang="en-NZ" smtClean="0"/>
              <a:t>‹#›</a:t>
            </a:fld>
            <a:endParaRPr lang="en-NZ"/>
          </a:p>
        </p:txBody>
      </p:sp>
    </p:spTree>
    <p:extLst>
      <p:ext uri="{BB962C8B-B14F-4D97-AF65-F5344CB8AC3E}">
        <p14:creationId xmlns:p14="http://schemas.microsoft.com/office/powerpoint/2010/main" val="59414430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941909" y="2133600"/>
            <a:ext cx="3235398" cy="3777622"/>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393060" y="2126222"/>
            <a:ext cx="3235398" cy="3777622"/>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ABF6C278-191B-497A-A838-F446DD1F65C5}" type="datetimeFigureOut">
              <a:rPr lang="en-NZ" smtClean="0"/>
              <a:t>23/04/2020</a:t>
            </a:fld>
            <a:endParaRPr lang="en-NZ"/>
          </a:p>
        </p:txBody>
      </p:sp>
      <p:sp>
        <p:nvSpPr>
          <p:cNvPr id="6" name="Footer Placeholder 5"/>
          <p:cNvSpPr>
            <a:spLocks noGrp="1"/>
          </p:cNvSpPr>
          <p:nvPr>
            <p:ph type="ftr" sz="quarter" idx="11"/>
          </p:nvPr>
        </p:nvSpPr>
        <p:spPr/>
        <p:txBody>
          <a:bodyPr/>
          <a:lstStyle/>
          <a:p>
            <a:endParaRPr lang="en-NZ"/>
          </a:p>
        </p:txBody>
      </p:sp>
      <p:sp>
        <p:nvSpPr>
          <p:cNvPr id="10" name="Freeform 11"/>
          <p:cNvSpPr/>
          <p:nvPr/>
        </p:nvSpPr>
        <p:spPr bwMode="auto">
          <a:xfrm flipV="1">
            <a:off x="-3141" y="714376"/>
            <a:ext cx="1191395"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398860" y="787783"/>
            <a:ext cx="584825" cy="365125"/>
          </a:xfrm>
        </p:spPr>
        <p:txBody>
          <a:bodyPr/>
          <a:lstStyle/>
          <a:p>
            <a:fld id="{54B0F233-BE9C-412A-A505-22B2662F9652}" type="slidenum">
              <a:rPr lang="en-NZ" smtClean="0"/>
              <a:t>‹#›</a:t>
            </a:fld>
            <a:endParaRPr lang="en-NZ"/>
          </a:p>
        </p:txBody>
      </p:sp>
    </p:spTree>
    <p:extLst>
      <p:ext uri="{BB962C8B-B14F-4D97-AF65-F5344CB8AC3E}">
        <p14:creationId xmlns:p14="http://schemas.microsoft.com/office/powerpoint/2010/main" val="308034870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2204530" y="1972703"/>
            <a:ext cx="2994549" cy="576262"/>
          </a:xfrm>
        </p:spPr>
        <p:txBody>
          <a:bodyPr anchor="b">
            <a:noAutofit/>
          </a:bodyPr>
          <a:lstStyle>
            <a:lvl1pPr marL="0" indent="0">
              <a:buNone/>
              <a:defRPr sz="1800" b="0"/>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1941909" y="2548966"/>
            <a:ext cx="3257170" cy="335406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629972" y="1969475"/>
            <a:ext cx="2999251" cy="576262"/>
          </a:xfrm>
        </p:spPr>
        <p:txBody>
          <a:bodyPr anchor="b">
            <a:noAutofit/>
          </a:bodyPr>
          <a:lstStyle>
            <a:lvl1pPr marL="0" indent="0">
              <a:buNone/>
              <a:defRPr sz="1800" b="0"/>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5375218" y="2545738"/>
            <a:ext cx="3254006" cy="335406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ABF6C278-191B-497A-A838-F446DD1F65C5}" type="datetimeFigureOut">
              <a:rPr lang="en-NZ" smtClean="0"/>
              <a:t>23/04/2020</a:t>
            </a:fld>
            <a:endParaRPr lang="en-NZ"/>
          </a:p>
        </p:txBody>
      </p:sp>
      <p:sp>
        <p:nvSpPr>
          <p:cNvPr id="8" name="Footer Placeholder 7"/>
          <p:cNvSpPr>
            <a:spLocks noGrp="1"/>
          </p:cNvSpPr>
          <p:nvPr>
            <p:ph type="ftr" sz="quarter" idx="11"/>
          </p:nvPr>
        </p:nvSpPr>
        <p:spPr/>
        <p:txBody>
          <a:bodyPr/>
          <a:lstStyle/>
          <a:p>
            <a:endParaRPr lang="en-NZ"/>
          </a:p>
        </p:txBody>
      </p:sp>
      <p:sp>
        <p:nvSpPr>
          <p:cNvPr id="12" name="Freeform 11"/>
          <p:cNvSpPr/>
          <p:nvPr/>
        </p:nvSpPr>
        <p:spPr bwMode="auto">
          <a:xfrm flipV="1">
            <a:off x="-3141" y="714376"/>
            <a:ext cx="1191395"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398860" y="787783"/>
            <a:ext cx="584825" cy="365125"/>
          </a:xfrm>
        </p:spPr>
        <p:txBody>
          <a:bodyPr/>
          <a:lstStyle/>
          <a:p>
            <a:fld id="{54B0F233-BE9C-412A-A505-22B2662F9652}" type="slidenum">
              <a:rPr lang="en-NZ" smtClean="0"/>
              <a:t>‹#›</a:t>
            </a:fld>
            <a:endParaRPr lang="en-NZ"/>
          </a:p>
        </p:txBody>
      </p:sp>
    </p:spTree>
    <p:extLst>
      <p:ext uri="{BB962C8B-B14F-4D97-AF65-F5344CB8AC3E}">
        <p14:creationId xmlns:p14="http://schemas.microsoft.com/office/powerpoint/2010/main" val="68008868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ABF6C278-191B-497A-A838-F446DD1F65C5}" type="datetimeFigureOut">
              <a:rPr lang="en-NZ" smtClean="0"/>
              <a:t>23/04/2020</a:t>
            </a:fld>
            <a:endParaRPr lang="en-NZ"/>
          </a:p>
        </p:txBody>
      </p:sp>
      <p:sp>
        <p:nvSpPr>
          <p:cNvPr id="4" name="Footer Placeholder 3"/>
          <p:cNvSpPr>
            <a:spLocks noGrp="1"/>
          </p:cNvSpPr>
          <p:nvPr>
            <p:ph type="ftr" sz="quarter" idx="11"/>
          </p:nvPr>
        </p:nvSpPr>
        <p:spPr/>
        <p:txBody>
          <a:bodyPr/>
          <a:lstStyle/>
          <a:p>
            <a:endParaRPr lang="en-NZ"/>
          </a:p>
        </p:txBody>
      </p:sp>
      <p:sp>
        <p:nvSpPr>
          <p:cNvPr id="7" name="Freeform 11"/>
          <p:cNvSpPr/>
          <p:nvPr/>
        </p:nvSpPr>
        <p:spPr bwMode="auto">
          <a:xfrm flipV="1">
            <a:off x="-3141" y="714376"/>
            <a:ext cx="1191395"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54B0F233-BE9C-412A-A505-22B2662F9652}" type="slidenum">
              <a:rPr lang="en-NZ" smtClean="0"/>
              <a:t>‹#›</a:t>
            </a:fld>
            <a:endParaRPr lang="en-NZ"/>
          </a:p>
        </p:txBody>
      </p:sp>
    </p:spTree>
    <p:extLst>
      <p:ext uri="{BB962C8B-B14F-4D97-AF65-F5344CB8AC3E}">
        <p14:creationId xmlns:p14="http://schemas.microsoft.com/office/powerpoint/2010/main" val="382296185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BF6C278-191B-497A-A838-F446DD1F65C5}" type="datetimeFigureOut">
              <a:rPr lang="en-NZ" smtClean="0"/>
              <a:t>23/04/2020</a:t>
            </a:fld>
            <a:endParaRPr lang="en-NZ"/>
          </a:p>
        </p:txBody>
      </p:sp>
      <p:sp>
        <p:nvSpPr>
          <p:cNvPr id="3" name="Footer Placeholder 2"/>
          <p:cNvSpPr>
            <a:spLocks noGrp="1"/>
          </p:cNvSpPr>
          <p:nvPr>
            <p:ph type="ftr" sz="quarter" idx="11"/>
          </p:nvPr>
        </p:nvSpPr>
        <p:spPr/>
        <p:txBody>
          <a:bodyPr/>
          <a:lstStyle/>
          <a:p>
            <a:endParaRPr lang="en-NZ"/>
          </a:p>
        </p:txBody>
      </p:sp>
      <p:sp>
        <p:nvSpPr>
          <p:cNvPr id="6" name="Freeform 11"/>
          <p:cNvSpPr/>
          <p:nvPr/>
        </p:nvSpPr>
        <p:spPr bwMode="auto">
          <a:xfrm flipV="1">
            <a:off x="-3141" y="714376"/>
            <a:ext cx="1191395"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54B0F233-BE9C-412A-A505-22B2662F9652}" type="slidenum">
              <a:rPr lang="en-NZ" smtClean="0"/>
              <a:t>‹#›</a:t>
            </a:fld>
            <a:endParaRPr lang="en-NZ"/>
          </a:p>
        </p:txBody>
      </p:sp>
    </p:spTree>
    <p:extLst>
      <p:ext uri="{BB962C8B-B14F-4D97-AF65-F5344CB8AC3E}">
        <p14:creationId xmlns:p14="http://schemas.microsoft.com/office/powerpoint/2010/main" val="15512991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a:t>Click to edit Master title style</a:t>
            </a:r>
            <a:endParaRPr lang="en-US"/>
          </a:p>
        </p:txBody>
      </p:sp>
      <p:sp>
        <p:nvSpPr>
          <p:cNvPr id="3" name="Content Placeholder 2"/>
          <p:cNvSpPr>
            <a:spLocks noGrp="1"/>
          </p:cNvSpPr>
          <p:nvPr>
            <p:ph idx="1"/>
          </p:nvPr>
        </p:nvSpPr>
        <p:spPr/>
        <p:txBody>
          <a:bodyPr/>
          <a:lstStyle/>
          <a:p>
            <a:pPr lvl="0"/>
            <a:r>
              <a:rPr lang="en-AU"/>
              <a:t>Click to edit Master text styles</a:t>
            </a:r>
          </a:p>
          <a:p>
            <a:pPr lvl="1"/>
            <a:r>
              <a:rPr lang="en-AU"/>
              <a:t>Second level</a:t>
            </a:r>
          </a:p>
          <a:p>
            <a:pPr lvl="2"/>
            <a:r>
              <a:rPr lang="en-AU"/>
              <a:t>Third level</a:t>
            </a:r>
          </a:p>
          <a:p>
            <a:pPr lvl="3"/>
            <a:r>
              <a:rPr lang="en-AU"/>
              <a:t>Fourth level</a:t>
            </a:r>
          </a:p>
          <a:p>
            <a:pPr lvl="4"/>
            <a:r>
              <a:rPr lang="en-AU"/>
              <a:t>Fifth level</a:t>
            </a:r>
            <a:endParaRPr lang="en-US"/>
          </a:p>
        </p:txBody>
      </p:sp>
      <p:sp>
        <p:nvSpPr>
          <p:cNvPr id="4" name="Date Placeholder 3"/>
          <p:cNvSpPr>
            <a:spLocks noGrp="1"/>
          </p:cNvSpPr>
          <p:nvPr>
            <p:ph type="dt" sz="half" idx="10"/>
          </p:nvPr>
        </p:nvSpPr>
        <p:spPr/>
        <p:txBody>
          <a:bodyPr/>
          <a:lstStyle/>
          <a:p>
            <a:fld id="{57D2FDC1-8C7A-E64F-900F-A552767E8EB8}" type="datetimeFigureOut">
              <a:rPr lang="en-US" smtClean="0"/>
              <a:pPr/>
              <a:t>4/23/2020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54164FA-2F2E-5641-87E1-970958E04659}" type="slidenum">
              <a:rPr lang="en-US" smtClean="0"/>
              <a:pPr/>
              <a:t>‹#›</a:t>
            </a:fld>
            <a:endParaRPr 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41910" y="446088"/>
            <a:ext cx="2628899" cy="976312"/>
          </a:xfrm>
        </p:spPr>
        <p:txBody>
          <a:bodyPr anchor="b"/>
          <a:lstStyle>
            <a:lvl1pPr algn="l">
              <a:defRPr sz="1500" b="0"/>
            </a:lvl1pPr>
          </a:lstStyle>
          <a:p>
            <a:r>
              <a:rPr lang="en-US"/>
              <a:t>Click to edit Master title style</a:t>
            </a:r>
            <a:endParaRPr lang="en-US" dirty="0"/>
          </a:p>
        </p:txBody>
      </p:sp>
      <p:sp>
        <p:nvSpPr>
          <p:cNvPr id="3" name="Content Placeholder 2"/>
          <p:cNvSpPr>
            <a:spLocks noGrp="1"/>
          </p:cNvSpPr>
          <p:nvPr>
            <p:ph idx="1"/>
          </p:nvPr>
        </p:nvSpPr>
        <p:spPr>
          <a:xfrm>
            <a:off x="4742259" y="446089"/>
            <a:ext cx="3886200" cy="5414963"/>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941910" y="1598613"/>
            <a:ext cx="2628899" cy="4262436"/>
          </a:xfrm>
        </p:spPr>
        <p:txBody>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5" name="Date Placeholder 4"/>
          <p:cNvSpPr>
            <a:spLocks noGrp="1"/>
          </p:cNvSpPr>
          <p:nvPr>
            <p:ph type="dt" sz="half" idx="10"/>
          </p:nvPr>
        </p:nvSpPr>
        <p:spPr/>
        <p:txBody>
          <a:bodyPr/>
          <a:lstStyle/>
          <a:p>
            <a:fld id="{ABF6C278-191B-497A-A838-F446DD1F65C5}" type="datetimeFigureOut">
              <a:rPr lang="en-NZ" smtClean="0"/>
              <a:t>23/04/2020</a:t>
            </a:fld>
            <a:endParaRPr lang="en-NZ"/>
          </a:p>
        </p:txBody>
      </p:sp>
      <p:sp>
        <p:nvSpPr>
          <p:cNvPr id="6" name="Footer Placeholder 5"/>
          <p:cNvSpPr>
            <a:spLocks noGrp="1"/>
          </p:cNvSpPr>
          <p:nvPr>
            <p:ph type="ftr" sz="quarter" idx="11"/>
          </p:nvPr>
        </p:nvSpPr>
        <p:spPr/>
        <p:txBody>
          <a:bodyPr/>
          <a:lstStyle/>
          <a:p>
            <a:endParaRPr lang="en-NZ"/>
          </a:p>
        </p:txBody>
      </p:sp>
      <p:sp>
        <p:nvSpPr>
          <p:cNvPr id="9" name="Freeform 11"/>
          <p:cNvSpPr/>
          <p:nvPr/>
        </p:nvSpPr>
        <p:spPr bwMode="auto">
          <a:xfrm flipV="1">
            <a:off x="-3141" y="714376"/>
            <a:ext cx="1191395"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54B0F233-BE9C-412A-A505-22B2662F9652}" type="slidenum">
              <a:rPr lang="en-NZ" smtClean="0"/>
              <a:t>‹#›</a:t>
            </a:fld>
            <a:endParaRPr lang="en-NZ"/>
          </a:p>
        </p:txBody>
      </p:sp>
    </p:spTree>
    <p:extLst>
      <p:ext uri="{BB962C8B-B14F-4D97-AF65-F5344CB8AC3E}">
        <p14:creationId xmlns:p14="http://schemas.microsoft.com/office/powerpoint/2010/main" val="1332842149"/>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41910" y="4800600"/>
            <a:ext cx="6686550" cy="566738"/>
          </a:xfrm>
        </p:spPr>
        <p:txBody>
          <a:bodyPr anchor="b">
            <a:normAutofit/>
          </a:bodyPr>
          <a:lstStyle>
            <a:lvl1pPr algn="l">
              <a:defRPr sz="18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1941909" y="634965"/>
            <a:ext cx="6686550" cy="3854970"/>
          </a:xfrm>
        </p:spPr>
        <p:txBody>
          <a:bodyPr anchor="t">
            <a:normAutofit/>
          </a:bodyPr>
          <a:lstStyle>
            <a:lvl1pPr marL="0" indent="0" algn="ctr">
              <a:buNone/>
              <a:defRPr sz="1200"/>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en-US"/>
              <a:t>Click icon to add picture</a:t>
            </a:r>
            <a:endParaRPr lang="en-US" dirty="0"/>
          </a:p>
        </p:txBody>
      </p:sp>
      <p:sp>
        <p:nvSpPr>
          <p:cNvPr id="4" name="Text Placeholder 3"/>
          <p:cNvSpPr>
            <a:spLocks noGrp="1"/>
          </p:cNvSpPr>
          <p:nvPr>
            <p:ph type="body" sz="half" idx="2"/>
          </p:nvPr>
        </p:nvSpPr>
        <p:spPr>
          <a:xfrm>
            <a:off x="1941910" y="5367338"/>
            <a:ext cx="6686550" cy="493712"/>
          </a:xfrm>
        </p:spPr>
        <p:txBody>
          <a:bodyPr>
            <a:normAutofit/>
          </a:bodyPr>
          <a:lstStyle>
            <a:lvl1pPr marL="0" indent="0">
              <a:buNone/>
              <a:defRPr sz="90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5" name="Date Placeholder 4"/>
          <p:cNvSpPr>
            <a:spLocks noGrp="1"/>
          </p:cNvSpPr>
          <p:nvPr>
            <p:ph type="dt" sz="half" idx="10"/>
          </p:nvPr>
        </p:nvSpPr>
        <p:spPr/>
        <p:txBody>
          <a:bodyPr/>
          <a:lstStyle/>
          <a:p>
            <a:fld id="{ABF6C278-191B-497A-A838-F446DD1F65C5}" type="datetimeFigureOut">
              <a:rPr lang="en-NZ" smtClean="0"/>
              <a:t>23/04/2020</a:t>
            </a:fld>
            <a:endParaRPr lang="en-NZ"/>
          </a:p>
        </p:txBody>
      </p:sp>
      <p:sp>
        <p:nvSpPr>
          <p:cNvPr id="6" name="Footer Placeholder 5"/>
          <p:cNvSpPr>
            <a:spLocks noGrp="1"/>
          </p:cNvSpPr>
          <p:nvPr>
            <p:ph type="ftr" sz="quarter" idx="11"/>
          </p:nvPr>
        </p:nvSpPr>
        <p:spPr/>
        <p:txBody>
          <a:bodyPr/>
          <a:lstStyle/>
          <a:p>
            <a:endParaRPr lang="en-NZ"/>
          </a:p>
        </p:txBody>
      </p:sp>
      <p:sp>
        <p:nvSpPr>
          <p:cNvPr id="9" name="Freeform 11"/>
          <p:cNvSpPr/>
          <p:nvPr/>
        </p:nvSpPr>
        <p:spPr bwMode="auto">
          <a:xfrm flipV="1">
            <a:off x="-3141" y="4911726"/>
            <a:ext cx="1191395"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398860" y="4983088"/>
            <a:ext cx="584825" cy="365125"/>
          </a:xfrm>
        </p:spPr>
        <p:txBody>
          <a:bodyPr/>
          <a:lstStyle/>
          <a:p>
            <a:fld id="{54B0F233-BE9C-412A-A505-22B2662F9652}" type="slidenum">
              <a:rPr lang="en-NZ" smtClean="0"/>
              <a:t>‹#›</a:t>
            </a:fld>
            <a:endParaRPr lang="en-NZ"/>
          </a:p>
        </p:txBody>
      </p:sp>
    </p:spTree>
    <p:extLst>
      <p:ext uri="{BB962C8B-B14F-4D97-AF65-F5344CB8AC3E}">
        <p14:creationId xmlns:p14="http://schemas.microsoft.com/office/powerpoint/2010/main" val="419063045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941910" y="609600"/>
            <a:ext cx="6686549" cy="3117040"/>
          </a:xfrm>
        </p:spPr>
        <p:txBody>
          <a:bodyPr anchor="ctr">
            <a:normAutofit/>
          </a:bodyPr>
          <a:lstStyle>
            <a:lvl1pPr algn="l">
              <a:defRPr sz="3600" b="0" cap="none"/>
            </a:lvl1pPr>
          </a:lstStyle>
          <a:p>
            <a:r>
              <a:rPr lang="en-US"/>
              <a:t>Click to edit Master title style</a:t>
            </a:r>
            <a:endParaRPr lang="en-US" dirty="0"/>
          </a:p>
        </p:txBody>
      </p:sp>
      <p:sp>
        <p:nvSpPr>
          <p:cNvPr id="3" name="Text Placeholder 2"/>
          <p:cNvSpPr>
            <a:spLocks noGrp="1"/>
          </p:cNvSpPr>
          <p:nvPr>
            <p:ph type="body" idx="1"/>
          </p:nvPr>
        </p:nvSpPr>
        <p:spPr>
          <a:xfrm>
            <a:off x="1941910" y="4354046"/>
            <a:ext cx="6686549" cy="1555864"/>
          </a:xfrm>
        </p:spPr>
        <p:txBody>
          <a:bodyPr anchor="ctr">
            <a:normAutofit/>
          </a:bodyPr>
          <a:lstStyle>
            <a:lvl1pPr marL="0" indent="0" algn="l">
              <a:buNone/>
              <a:defRPr sz="1350">
                <a:solidFill>
                  <a:schemeClr val="tx1">
                    <a:lumMod val="65000"/>
                    <a:lumOff val="35000"/>
                  </a:schemeClr>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BF6C278-191B-497A-A838-F446DD1F65C5}" type="datetimeFigureOut">
              <a:rPr lang="en-NZ" smtClean="0"/>
              <a:t>23/04/2020</a:t>
            </a:fld>
            <a:endParaRPr lang="en-NZ"/>
          </a:p>
        </p:txBody>
      </p:sp>
      <p:sp>
        <p:nvSpPr>
          <p:cNvPr id="5" name="Footer Placeholder 4"/>
          <p:cNvSpPr>
            <a:spLocks noGrp="1"/>
          </p:cNvSpPr>
          <p:nvPr>
            <p:ph type="ftr" sz="quarter" idx="11"/>
          </p:nvPr>
        </p:nvSpPr>
        <p:spPr/>
        <p:txBody>
          <a:bodyPr/>
          <a:lstStyle/>
          <a:p>
            <a:endParaRPr lang="en-NZ"/>
          </a:p>
        </p:txBody>
      </p:sp>
      <p:sp>
        <p:nvSpPr>
          <p:cNvPr id="9" name="Freeform 11"/>
          <p:cNvSpPr/>
          <p:nvPr/>
        </p:nvSpPr>
        <p:spPr bwMode="auto">
          <a:xfrm flipV="1">
            <a:off x="-3141" y="3178176"/>
            <a:ext cx="1191395"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398860" y="3244140"/>
            <a:ext cx="584825" cy="365125"/>
          </a:xfrm>
        </p:spPr>
        <p:txBody>
          <a:bodyPr/>
          <a:lstStyle/>
          <a:p>
            <a:fld id="{54B0F233-BE9C-412A-A505-22B2662F9652}" type="slidenum">
              <a:rPr lang="en-NZ" smtClean="0"/>
              <a:t>‹#›</a:t>
            </a:fld>
            <a:endParaRPr lang="en-NZ"/>
          </a:p>
        </p:txBody>
      </p:sp>
    </p:spTree>
    <p:extLst>
      <p:ext uri="{BB962C8B-B14F-4D97-AF65-F5344CB8AC3E}">
        <p14:creationId xmlns:p14="http://schemas.microsoft.com/office/powerpoint/2010/main" val="1731963914"/>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137462" y="609600"/>
            <a:ext cx="6295445" cy="2895600"/>
          </a:xfrm>
        </p:spPr>
        <p:txBody>
          <a:bodyPr anchor="ctr">
            <a:normAutofit/>
          </a:bodyPr>
          <a:lstStyle>
            <a:lvl1pPr algn="l">
              <a:defRPr sz="3600" b="0" cap="none"/>
            </a:lvl1pPr>
          </a:lstStyle>
          <a:p>
            <a:r>
              <a:rPr lang="en-US"/>
              <a:t>Click to edit Master title style</a:t>
            </a:r>
            <a:endParaRPr lang="en-US" dirty="0"/>
          </a:p>
        </p:txBody>
      </p:sp>
      <p:sp>
        <p:nvSpPr>
          <p:cNvPr id="13" name="Text Placeholder 9"/>
          <p:cNvSpPr>
            <a:spLocks noGrp="1"/>
          </p:cNvSpPr>
          <p:nvPr>
            <p:ph type="body" sz="quarter" idx="13"/>
          </p:nvPr>
        </p:nvSpPr>
        <p:spPr>
          <a:xfrm>
            <a:off x="2456259" y="3505200"/>
            <a:ext cx="5652416" cy="381000"/>
          </a:xfrm>
        </p:spPr>
        <p:txBody>
          <a:bodyPr anchor="ctr">
            <a:noAutofit/>
          </a:bodyPr>
          <a:lstStyle>
            <a:lvl1pPr marL="0" indent="0">
              <a:buFontTx/>
              <a:buNone/>
              <a:defRPr sz="1200">
                <a:solidFill>
                  <a:schemeClr val="tx1">
                    <a:lumMod val="50000"/>
                    <a:lumOff val="50000"/>
                  </a:schemeClr>
                </a:solidFill>
              </a:defRPr>
            </a:lvl1pPr>
            <a:lvl2pPr marL="342900" indent="0">
              <a:buFontTx/>
              <a:buNone/>
              <a:defRPr/>
            </a:lvl2pPr>
            <a:lvl3pPr marL="685800" indent="0">
              <a:buFontTx/>
              <a:buNone/>
              <a:defRPr/>
            </a:lvl3pPr>
            <a:lvl4pPr marL="1028700" indent="0">
              <a:buFontTx/>
              <a:buNone/>
              <a:defRPr/>
            </a:lvl4pPr>
            <a:lvl5pPr marL="1371600" indent="0">
              <a:buFontTx/>
              <a:buNone/>
              <a:defRPr/>
            </a:lvl5pPr>
          </a:lstStyle>
          <a:p>
            <a:pPr lvl="0"/>
            <a:r>
              <a:rPr lang="en-US"/>
              <a:t>Click to edit Master text styles</a:t>
            </a:r>
          </a:p>
        </p:txBody>
      </p:sp>
      <p:sp>
        <p:nvSpPr>
          <p:cNvPr id="3" name="Text Placeholder 2"/>
          <p:cNvSpPr>
            <a:spLocks noGrp="1"/>
          </p:cNvSpPr>
          <p:nvPr>
            <p:ph type="body" idx="1"/>
          </p:nvPr>
        </p:nvSpPr>
        <p:spPr>
          <a:xfrm>
            <a:off x="1941910" y="4354046"/>
            <a:ext cx="6686549" cy="1555864"/>
          </a:xfrm>
        </p:spPr>
        <p:txBody>
          <a:bodyPr anchor="ctr">
            <a:normAutofit/>
          </a:bodyPr>
          <a:lstStyle>
            <a:lvl1pPr marL="0" indent="0" algn="l">
              <a:buNone/>
              <a:defRPr sz="1350">
                <a:solidFill>
                  <a:schemeClr val="tx1">
                    <a:lumMod val="65000"/>
                    <a:lumOff val="35000"/>
                  </a:schemeClr>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BF6C278-191B-497A-A838-F446DD1F65C5}" type="datetimeFigureOut">
              <a:rPr lang="en-NZ" smtClean="0"/>
              <a:t>23/04/2020</a:t>
            </a:fld>
            <a:endParaRPr lang="en-NZ"/>
          </a:p>
        </p:txBody>
      </p:sp>
      <p:sp>
        <p:nvSpPr>
          <p:cNvPr id="5" name="Footer Placeholder 4"/>
          <p:cNvSpPr>
            <a:spLocks noGrp="1"/>
          </p:cNvSpPr>
          <p:nvPr>
            <p:ph type="ftr" sz="quarter" idx="11"/>
          </p:nvPr>
        </p:nvSpPr>
        <p:spPr/>
        <p:txBody>
          <a:bodyPr/>
          <a:lstStyle/>
          <a:p>
            <a:endParaRPr lang="en-NZ"/>
          </a:p>
        </p:txBody>
      </p:sp>
      <p:sp>
        <p:nvSpPr>
          <p:cNvPr id="11" name="Freeform 11"/>
          <p:cNvSpPr/>
          <p:nvPr/>
        </p:nvSpPr>
        <p:spPr bwMode="auto">
          <a:xfrm flipV="1">
            <a:off x="-3141" y="3178176"/>
            <a:ext cx="1191395"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398860" y="3244140"/>
            <a:ext cx="584825" cy="365125"/>
          </a:xfrm>
        </p:spPr>
        <p:txBody>
          <a:bodyPr/>
          <a:lstStyle/>
          <a:p>
            <a:fld id="{54B0F233-BE9C-412A-A505-22B2662F9652}" type="slidenum">
              <a:rPr lang="en-NZ" smtClean="0"/>
              <a:t>‹#›</a:t>
            </a:fld>
            <a:endParaRPr lang="en-NZ"/>
          </a:p>
        </p:txBody>
      </p:sp>
      <p:sp>
        <p:nvSpPr>
          <p:cNvPr id="14" name="TextBox 13"/>
          <p:cNvSpPr txBox="1"/>
          <p:nvPr/>
        </p:nvSpPr>
        <p:spPr>
          <a:xfrm>
            <a:off x="1850739" y="648005"/>
            <a:ext cx="457200" cy="584776"/>
          </a:xfrm>
          <a:prstGeom prst="rect">
            <a:avLst/>
          </a:prstGeom>
        </p:spPr>
        <p:txBody>
          <a:bodyPr vert="horz" lIns="68580" tIns="34290" rIns="68580" bIns="34290" rtlCol="0" anchor="ctr">
            <a:noAutofit/>
          </a:bodyPr>
          <a:lstStyle/>
          <a:p>
            <a:pPr lvl="0"/>
            <a:r>
              <a:rPr lang="en-US" sz="6000" baseline="0" dirty="0">
                <a:ln w="3175" cmpd="sng">
                  <a:noFill/>
                </a:ln>
                <a:solidFill>
                  <a:schemeClr val="accent1"/>
                </a:solidFill>
                <a:effectLst/>
                <a:latin typeface="Arial"/>
              </a:rPr>
              <a:t>“</a:t>
            </a:r>
          </a:p>
        </p:txBody>
      </p:sp>
      <p:sp>
        <p:nvSpPr>
          <p:cNvPr id="15" name="TextBox 14"/>
          <p:cNvSpPr txBox="1"/>
          <p:nvPr/>
        </p:nvSpPr>
        <p:spPr>
          <a:xfrm>
            <a:off x="8336139" y="2905306"/>
            <a:ext cx="457200" cy="584776"/>
          </a:xfrm>
          <a:prstGeom prst="rect">
            <a:avLst/>
          </a:prstGeom>
        </p:spPr>
        <p:txBody>
          <a:bodyPr vert="horz" lIns="68580" tIns="34290" rIns="68580" bIns="34290" rtlCol="0" anchor="ctr">
            <a:noAutofit/>
          </a:bodyPr>
          <a:lstStyle/>
          <a:p>
            <a:pPr lvl="0"/>
            <a:r>
              <a:rPr lang="en-US" sz="6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829539201"/>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941910" y="2438401"/>
            <a:ext cx="6686550" cy="2724845"/>
          </a:xfrm>
        </p:spPr>
        <p:txBody>
          <a:bodyPr anchor="b">
            <a:normAutofit/>
          </a:bodyPr>
          <a:lstStyle>
            <a:lvl1pPr algn="l">
              <a:defRPr sz="3600" b="0"/>
            </a:lvl1pPr>
          </a:lstStyle>
          <a:p>
            <a:r>
              <a:rPr lang="en-US"/>
              <a:t>Click to edit Master title style</a:t>
            </a:r>
            <a:endParaRPr lang="en-US" dirty="0"/>
          </a:p>
        </p:txBody>
      </p:sp>
      <p:sp>
        <p:nvSpPr>
          <p:cNvPr id="4" name="Text Placeholder 3"/>
          <p:cNvSpPr>
            <a:spLocks noGrp="1"/>
          </p:cNvSpPr>
          <p:nvPr>
            <p:ph type="body" sz="half" idx="2"/>
          </p:nvPr>
        </p:nvSpPr>
        <p:spPr>
          <a:xfrm>
            <a:off x="1941910" y="5181600"/>
            <a:ext cx="668655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ABF6C278-191B-497A-A838-F446DD1F65C5}" type="datetimeFigureOut">
              <a:rPr lang="en-NZ" smtClean="0"/>
              <a:t>23/04/2020</a:t>
            </a:fld>
            <a:endParaRPr lang="en-NZ"/>
          </a:p>
        </p:txBody>
      </p:sp>
      <p:sp>
        <p:nvSpPr>
          <p:cNvPr id="6" name="Footer Placeholder 5"/>
          <p:cNvSpPr>
            <a:spLocks noGrp="1"/>
          </p:cNvSpPr>
          <p:nvPr>
            <p:ph type="ftr" sz="quarter" idx="11"/>
          </p:nvPr>
        </p:nvSpPr>
        <p:spPr/>
        <p:txBody>
          <a:bodyPr/>
          <a:lstStyle/>
          <a:p>
            <a:endParaRPr lang="en-NZ"/>
          </a:p>
        </p:txBody>
      </p:sp>
      <p:sp>
        <p:nvSpPr>
          <p:cNvPr id="9" name="Freeform 11"/>
          <p:cNvSpPr/>
          <p:nvPr/>
        </p:nvSpPr>
        <p:spPr bwMode="auto">
          <a:xfrm flipV="1">
            <a:off x="-3141" y="4911726"/>
            <a:ext cx="1191395"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398860" y="4983088"/>
            <a:ext cx="584825" cy="365125"/>
          </a:xfrm>
        </p:spPr>
        <p:txBody>
          <a:bodyPr/>
          <a:lstStyle/>
          <a:p>
            <a:fld id="{54B0F233-BE9C-412A-A505-22B2662F9652}" type="slidenum">
              <a:rPr lang="en-NZ" smtClean="0"/>
              <a:t>‹#›</a:t>
            </a:fld>
            <a:endParaRPr lang="en-NZ"/>
          </a:p>
        </p:txBody>
      </p:sp>
    </p:spTree>
    <p:extLst>
      <p:ext uri="{BB962C8B-B14F-4D97-AF65-F5344CB8AC3E}">
        <p14:creationId xmlns:p14="http://schemas.microsoft.com/office/powerpoint/2010/main" val="693260999"/>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137462" y="609600"/>
            <a:ext cx="6295445" cy="2895600"/>
          </a:xfrm>
        </p:spPr>
        <p:txBody>
          <a:bodyPr anchor="ctr">
            <a:normAutofit/>
          </a:bodyPr>
          <a:lstStyle>
            <a:lvl1pPr algn="l">
              <a:defRPr sz="3600" b="0" cap="none"/>
            </a:lvl1pPr>
          </a:lstStyle>
          <a:p>
            <a:r>
              <a:rPr lang="en-US"/>
              <a:t>Click to edit Master title style</a:t>
            </a:r>
            <a:endParaRPr lang="en-US" dirty="0"/>
          </a:p>
        </p:txBody>
      </p:sp>
      <p:sp>
        <p:nvSpPr>
          <p:cNvPr id="21" name="Text Placeholder 9"/>
          <p:cNvSpPr>
            <a:spLocks noGrp="1"/>
          </p:cNvSpPr>
          <p:nvPr>
            <p:ph type="body" sz="quarter" idx="13"/>
          </p:nvPr>
        </p:nvSpPr>
        <p:spPr>
          <a:xfrm>
            <a:off x="1941909" y="4343400"/>
            <a:ext cx="6686550" cy="838200"/>
          </a:xfrm>
        </p:spPr>
        <p:txBody>
          <a:bodyPr anchor="b">
            <a:noAutofit/>
          </a:bodyPr>
          <a:lstStyle>
            <a:lvl1pPr marL="0" indent="0">
              <a:buFontTx/>
              <a:buNone/>
              <a:defRPr sz="1800">
                <a:solidFill>
                  <a:schemeClr val="accent1"/>
                </a:solidFill>
              </a:defRPr>
            </a:lvl1pPr>
            <a:lvl2pPr marL="342900" indent="0">
              <a:buFontTx/>
              <a:buNone/>
              <a:defRPr/>
            </a:lvl2pPr>
            <a:lvl3pPr marL="685800" indent="0">
              <a:buFontTx/>
              <a:buNone/>
              <a:defRPr/>
            </a:lvl3pPr>
            <a:lvl4pPr marL="1028700" indent="0">
              <a:buFontTx/>
              <a:buNone/>
              <a:defRPr/>
            </a:lvl4pPr>
            <a:lvl5pPr marL="1371600" indent="0">
              <a:buFontTx/>
              <a:buNone/>
              <a:defRPr/>
            </a:lvl5pPr>
          </a:lstStyle>
          <a:p>
            <a:pPr lvl="0"/>
            <a:r>
              <a:rPr lang="en-US"/>
              <a:t>Click to edit Master text styles</a:t>
            </a:r>
          </a:p>
        </p:txBody>
      </p:sp>
      <p:sp>
        <p:nvSpPr>
          <p:cNvPr id="4" name="Text Placeholder 3"/>
          <p:cNvSpPr>
            <a:spLocks noGrp="1"/>
          </p:cNvSpPr>
          <p:nvPr>
            <p:ph type="body" sz="half" idx="2"/>
          </p:nvPr>
        </p:nvSpPr>
        <p:spPr>
          <a:xfrm>
            <a:off x="1941910" y="5181600"/>
            <a:ext cx="668655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ABF6C278-191B-497A-A838-F446DD1F65C5}" type="datetimeFigureOut">
              <a:rPr lang="en-NZ" smtClean="0"/>
              <a:t>23/04/2020</a:t>
            </a:fld>
            <a:endParaRPr lang="en-NZ"/>
          </a:p>
        </p:txBody>
      </p:sp>
      <p:sp>
        <p:nvSpPr>
          <p:cNvPr id="6" name="Footer Placeholder 5"/>
          <p:cNvSpPr>
            <a:spLocks noGrp="1"/>
          </p:cNvSpPr>
          <p:nvPr>
            <p:ph type="ftr" sz="quarter" idx="11"/>
          </p:nvPr>
        </p:nvSpPr>
        <p:spPr/>
        <p:txBody>
          <a:bodyPr/>
          <a:lstStyle/>
          <a:p>
            <a:endParaRPr lang="en-NZ"/>
          </a:p>
        </p:txBody>
      </p:sp>
      <p:sp>
        <p:nvSpPr>
          <p:cNvPr id="11" name="Freeform 11"/>
          <p:cNvSpPr/>
          <p:nvPr/>
        </p:nvSpPr>
        <p:spPr bwMode="auto">
          <a:xfrm flipV="1">
            <a:off x="-3141" y="4911726"/>
            <a:ext cx="1191395"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398860" y="4983088"/>
            <a:ext cx="584825" cy="365125"/>
          </a:xfrm>
        </p:spPr>
        <p:txBody>
          <a:bodyPr/>
          <a:lstStyle/>
          <a:p>
            <a:fld id="{54B0F233-BE9C-412A-A505-22B2662F9652}" type="slidenum">
              <a:rPr lang="en-NZ" smtClean="0"/>
              <a:t>‹#›</a:t>
            </a:fld>
            <a:endParaRPr lang="en-NZ"/>
          </a:p>
        </p:txBody>
      </p:sp>
      <p:sp>
        <p:nvSpPr>
          <p:cNvPr id="17" name="TextBox 16"/>
          <p:cNvSpPr txBox="1"/>
          <p:nvPr/>
        </p:nvSpPr>
        <p:spPr>
          <a:xfrm>
            <a:off x="1850739" y="648005"/>
            <a:ext cx="457200" cy="584776"/>
          </a:xfrm>
          <a:prstGeom prst="rect">
            <a:avLst/>
          </a:prstGeom>
        </p:spPr>
        <p:txBody>
          <a:bodyPr vert="horz" lIns="68580" tIns="34290" rIns="68580" bIns="34290" rtlCol="0" anchor="ctr">
            <a:noAutofit/>
          </a:bodyPr>
          <a:lstStyle/>
          <a:p>
            <a:pPr lvl="0"/>
            <a:r>
              <a:rPr lang="en-US" sz="6000" baseline="0" dirty="0">
                <a:ln w="3175" cmpd="sng">
                  <a:noFill/>
                </a:ln>
                <a:solidFill>
                  <a:schemeClr val="accent1"/>
                </a:solidFill>
                <a:effectLst/>
                <a:latin typeface="Arial"/>
              </a:rPr>
              <a:t>“</a:t>
            </a:r>
          </a:p>
        </p:txBody>
      </p:sp>
      <p:sp>
        <p:nvSpPr>
          <p:cNvPr id="18" name="TextBox 17"/>
          <p:cNvSpPr txBox="1"/>
          <p:nvPr/>
        </p:nvSpPr>
        <p:spPr>
          <a:xfrm>
            <a:off x="8336139" y="2905306"/>
            <a:ext cx="457200" cy="584776"/>
          </a:xfrm>
          <a:prstGeom prst="rect">
            <a:avLst/>
          </a:prstGeom>
        </p:spPr>
        <p:txBody>
          <a:bodyPr vert="horz" lIns="68580" tIns="34290" rIns="68580" bIns="34290" rtlCol="0" anchor="ctr">
            <a:noAutofit/>
          </a:bodyPr>
          <a:lstStyle/>
          <a:p>
            <a:pPr lvl="0"/>
            <a:r>
              <a:rPr lang="en-US" sz="6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446333047"/>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1941910" y="627407"/>
            <a:ext cx="6686549" cy="2880020"/>
          </a:xfrm>
        </p:spPr>
        <p:txBody>
          <a:bodyPr anchor="ctr">
            <a:normAutofit/>
          </a:bodyPr>
          <a:lstStyle>
            <a:lvl1pPr algn="l">
              <a:defRPr sz="3600" b="0"/>
            </a:lvl1pPr>
          </a:lstStyle>
          <a:p>
            <a:r>
              <a:rPr lang="en-US"/>
              <a:t>Click to edit Master title style</a:t>
            </a:r>
            <a:endParaRPr lang="en-US" dirty="0"/>
          </a:p>
        </p:txBody>
      </p:sp>
      <p:sp>
        <p:nvSpPr>
          <p:cNvPr id="21" name="Text Placeholder 9"/>
          <p:cNvSpPr>
            <a:spLocks noGrp="1"/>
          </p:cNvSpPr>
          <p:nvPr>
            <p:ph type="body" sz="quarter" idx="13"/>
          </p:nvPr>
        </p:nvSpPr>
        <p:spPr>
          <a:xfrm>
            <a:off x="1941909" y="4343400"/>
            <a:ext cx="6686550" cy="838200"/>
          </a:xfrm>
        </p:spPr>
        <p:txBody>
          <a:bodyPr anchor="b">
            <a:noAutofit/>
          </a:bodyPr>
          <a:lstStyle>
            <a:lvl1pPr marL="0" indent="0">
              <a:buFontTx/>
              <a:buNone/>
              <a:defRPr sz="1800">
                <a:solidFill>
                  <a:schemeClr val="accent1"/>
                </a:solidFill>
              </a:defRPr>
            </a:lvl1pPr>
            <a:lvl2pPr marL="342900" indent="0">
              <a:buFontTx/>
              <a:buNone/>
              <a:defRPr/>
            </a:lvl2pPr>
            <a:lvl3pPr marL="685800" indent="0">
              <a:buFontTx/>
              <a:buNone/>
              <a:defRPr/>
            </a:lvl3pPr>
            <a:lvl4pPr marL="1028700" indent="0">
              <a:buFontTx/>
              <a:buNone/>
              <a:defRPr/>
            </a:lvl4pPr>
            <a:lvl5pPr marL="1371600" indent="0">
              <a:buFontTx/>
              <a:buNone/>
              <a:defRPr/>
            </a:lvl5pPr>
          </a:lstStyle>
          <a:p>
            <a:pPr lvl="0"/>
            <a:r>
              <a:rPr lang="en-US"/>
              <a:t>Click to edit Master text styles</a:t>
            </a:r>
          </a:p>
        </p:txBody>
      </p:sp>
      <p:sp>
        <p:nvSpPr>
          <p:cNvPr id="4" name="Text Placeholder 3"/>
          <p:cNvSpPr>
            <a:spLocks noGrp="1"/>
          </p:cNvSpPr>
          <p:nvPr>
            <p:ph type="body" sz="half" idx="2"/>
          </p:nvPr>
        </p:nvSpPr>
        <p:spPr>
          <a:xfrm>
            <a:off x="1941910" y="5181600"/>
            <a:ext cx="668655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ABF6C278-191B-497A-A838-F446DD1F65C5}" type="datetimeFigureOut">
              <a:rPr lang="en-NZ" smtClean="0"/>
              <a:t>23/04/2020</a:t>
            </a:fld>
            <a:endParaRPr lang="en-NZ"/>
          </a:p>
        </p:txBody>
      </p:sp>
      <p:sp>
        <p:nvSpPr>
          <p:cNvPr id="6" name="Footer Placeholder 5"/>
          <p:cNvSpPr>
            <a:spLocks noGrp="1"/>
          </p:cNvSpPr>
          <p:nvPr>
            <p:ph type="ftr" sz="quarter" idx="11"/>
          </p:nvPr>
        </p:nvSpPr>
        <p:spPr/>
        <p:txBody>
          <a:bodyPr/>
          <a:lstStyle/>
          <a:p>
            <a:endParaRPr lang="en-NZ"/>
          </a:p>
        </p:txBody>
      </p:sp>
      <p:sp>
        <p:nvSpPr>
          <p:cNvPr id="9" name="Freeform 11"/>
          <p:cNvSpPr/>
          <p:nvPr/>
        </p:nvSpPr>
        <p:spPr bwMode="auto">
          <a:xfrm flipV="1">
            <a:off x="-3141" y="4911726"/>
            <a:ext cx="1191395"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398860" y="4983088"/>
            <a:ext cx="584825" cy="365125"/>
          </a:xfrm>
        </p:spPr>
        <p:txBody>
          <a:bodyPr/>
          <a:lstStyle/>
          <a:p>
            <a:fld id="{54B0F233-BE9C-412A-A505-22B2662F9652}" type="slidenum">
              <a:rPr lang="en-NZ" smtClean="0"/>
              <a:t>‹#›</a:t>
            </a:fld>
            <a:endParaRPr lang="en-NZ"/>
          </a:p>
        </p:txBody>
      </p:sp>
    </p:spTree>
    <p:extLst>
      <p:ext uri="{BB962C8B-B14F-4D97-AF65-F5344CB8AC3E}">
        <p14:creationId xmlns:p14="http://schemas.microsoft.com/office/powerpoint/2010/main" val="3456444634"/>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BF6C278-191B-497A-A838-F446DD1F65C5}" type="datetimeFigureOut">
              <a:rPr lang="en-NZ" smtClean="0"/>
              <a:t>23/04/2020</a:t>
            </a:fld>
            <a:endParaRPr lang="en-NZ"/>
          </a:p>
        </p:txBody>
      </p:sp>
      <p:sp>
        <p:nvSpPr>
          <p:cNvPr id="5" name="Footer Placeholder 4"/>
          <p:cNvSpPr>
            <a:spLocks noGrp="1"/>
          </p:cNvSpPr>
          <p:nvPr>
            <p:ph type="ftr" sz="quarter" idx="11"/>
          </p:nvPr>
        </p:nvSpPr>
        <p:spPr/>
        <p:txBody>
          <a:bodyPr/>
          <a:lstStyle/>
          <a:p>
            <a:endParaRPr lang="en-NZ"/>
          </a:p>
        </p:txBody>
      </p:sp>
      <p:sp>
        <p:nvSpPr>
          <p:cNvPr id="8" name="Freeform 11"/>
          <p:cNvSpPr/>
          <p:nvPr/>
        </p:nvSpPr>
        <p:spPr bwMode="auto">
          <a:xfrm flipV="1">
            <a:off x="-3141" y="714376"/>
            <a:ext cx="1191395"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54B0F233-BE9C-412A-A505-22B2662F9652}" type="slidenum">
              <a:rPr lang="en-NZ" smtClean="0"/>
              <a:t>‹#›</a:t>
            </a:fld>
            <a:endParaRPr lang="en-NZ"/>
          </a:p>
        </p:txBody>
      </p:sp>
    </p:spTree>
    <p:extLst>
      <p:ext uri="{BB962C8B-B14F-4D97-AF65-F5344CB8AC3E}">
        <p14:creationId xmlns:p14="http://schemas.microsoft.com/office/powerpoint/2010/main" val="3208334282"/>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971109" y="627406"/>
            <a:ext cx="1655701" cy="5283817"/>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1941909" y="627406"/>
            <a:ext cx="4857750" cy="528381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BF6C278-191B-497A-A838-F446DD1F65C5}" type="datetimeFigureOut">
              <a:rPr lang="en-NZ" smtClean="0"/>
              <a:t>23/04/2020</a:t>
            </a:fld>
            <a:endParaRPr lang="en-NZ"/>
          </a:p>
        </p:txBody>
      </p:sp>
      <p:sp>
        <p:nvSpPr>
          <p:cNvPr id="5" name="Footer Placeholder 4"/>
          <p:cNvSpPr>
            <a:spLocks noGrp="1"/>
          </p:cNvSpPr>
          <p:nvPr>
            <p:ph type="ftr" sz="quarter" idx="11"/>
          </p:nvPr>
        </p:nvSpPr>
        <p:spPr/>
        <p:txBody>
          <a:bodyPr/>
          <a:lstStyle/>
          <a:p>
            <a:endParaRPr lang="en-NZ"/>
          </a:p>
        </p:txBody>
      </p:sp>
      <p:sp>
        <p:nvSpPr>
          <p:cNvPr id="8" name="Freeform 11"/>
          <p:cNvSpPr/>
          <p:nvPr/>
        </p:nvSpPr>
        <p:spPr bwMode="auto">
          <a:xfrm flipV="1">
            <a:off x="-3141" y="714376"/>
            <a:ext cx="1191395"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54B0F233-BE9C-412A-A505-22B2662F9652}" type="slidenum">
              <a:rPr lang="en-NZ" smtClean="0"/>
              <a:t>‹#›</a:t>
            </a:fld>
            <a:endParaRPr lang="en-NZ"/>
          </a:p>
        </p:txBody>
      </p:sp>
    </p:spTree>
    <p:extLst>
      <p:ext uri="{BB962C8B-B14F-4D97-AF65-F5344CB8AC3E}">
        <p14:creationId xmlns:p14="http://schemas.microsoft.com/office/powerpoint/2010/main" val="24662138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AU"/>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AU"/>
              <a:t>Click to edit Master text styles</a:t>
            </a:r>
          </a:p>
        </p:txBody>
      </p:sp>
      <p:sp>
        <p:nvSpPr>
          <p:cNvPr id="4" name="Date Placeholder 3"/>
          <p:cNvSpPr>
            <a:spLocks noGrp="1"/>
          </p:cNvSpPr>
          <p:nvPr>
            <p:ph type="dt" sz="half" idx="10"/>
          </p:nvPr>
        </p:nvSpPr>
        <p:spPr/>
        <p:txBody>
          <a:bodyPr/>
          <a:lstStyle/>
          <a:p>
            <a:fld id="{57D2FDC1-8C7A-E64F-900F-A552767E8EB8}" type="datetimeFigureOut">
              <a:rPr lang="en-US" smtClean="0"/>
              <a:pPr/>
              <a:t>4/23/2020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54164FA-2F2E-5641-87E1-970958E04659}"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AU"/>
              <a:t>Click to edit Master text styles</a:t>
            </a:r>
          </a:p>
          <a:p>
            <a:pPr lvl="1"/>
            <a:r>
              <a:rPr lang="en-AU"/>
              <a:t>Second level</a:t>
            </a:r>
          </a:p>
          <a:p>
            <a:pPr lvl="2"/>
            <a:r>
              <a:rPr lang="en-AU"/>
              <a:t>Third level</a:t>
            </a:r>
          </a:p>
          <a:p>
            <a:pPr lvl="3"/>
            <a:r>
              <a:rPr lang="en-AU"/>
              <a:t>Fourth level</a:t>
            </a:r>
          </a:p>
          <a:p>
            <a:pPr lvl="4"/>
            <a:r>
              <a:rPr lang="en-AU"/>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AU"/>
              <a:t>Click to edit Master text styles</a:t>
            </a:r>
          </a:p>
          <a:p>
            <a:pPr lvl="1"/>
            <a:r>
              <a:rPr lang="en-AU"/>
              <a:t>Second level</a:t>
            </a:r>
          </a:p>
          <a:p>
            <a:pPr lvl="2"/>
            <a:r>
              <a:rPr lang="en-AU"/>
              <a:t>Third level</a:t>
            </a:r>
          </a:p>
          <a:p>
            <a:pPr lvl="3"/>
            <a:r>
              <a:rPr lang="en-AU"/>
              <a:t>Fourth level</a:t>
            </a:r>
          </a:p>
          <a:p>
            <a:pPr lvl="4"/>
            <a:r>
              <a:rPr lang="en-AU"/>
              <a:t>Fifth level</a:t>
            </a:r>
            <a:endParaRPr lang="en-US"/>
          </a:p>
        </p:txBody>
      </p:sp>
      <p:sp>
        <p:nvSpPr>
          <p:cNvPr id="5" name="Date Placeholder 4"/>
          <p:cNvSpPr>
            <a:spLocks noGrp="1"/>
          </p:cNvSpPr>
          <p:nvPr>
            <p:ph type="dt" sz="half" idx="10"/>
          </p:nvPr>
        </p:nvSpPr>
        <p:spPr/>
        <p:txBody>
          <a:bodyPr/>
          <a:lstStyle/>
          <a:p>
            <a:fld id="{57D2FDC1-8C7A-E64F-900F-A552767E8EB8}" type="datetimeFigureOut">
              <a:rPr lang="en-US" smtClean="0"/>
              <a:pPr/>
              <a:t>4/23/2020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54164FA-2F2E-5641-87E1-970958E04659}"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AU"/>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AU"/>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AU"/>
              <a:t>Click to edit Master text styles</a:t>
            </a:r>
          </a:p>
          <a:p>
            <a:pPr lvl="1"/>
            <a:r>
              <a:rPr lang="en-AU"/>
              <a:t>Second level</a:t>
            </a:r>
          </a:p>
          <a:p>
            <a:pPr lvl="2"/>
            <a:r>
              <a:rPr lang="en-AU"/>
              <a:t>Third level</a:t>
            </a:r>
          </a:p>
          <a:p>
            <a:pPr lvl="3"/>
            <a:r>
              <a:rPr lang="en-AU"/>
              <a:t>Fourth level</a:t>
            </a:r>
          </a:p>
          <a:p>
            <a:pPr lvl="4"/>
            <a:r>
              <a:rPr lang="en-AU"/>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AU"/>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AU"/>
              <a:t>Click to edit Master text styles</a:t>
            </a:r>
          </a:p>
          <a:p>
            <a:pPr lvl="1"/>
            <a:r>
              <a:rPr lang="en-AU"/>
              <a:t>Second level</a:t>
            </a:r>
          </a:p>
          <a:p>
            <a:pPr lvl="2"/>
            <a:r>
              <a:rPr lang="en-AU"/>
              <a:t>Third level</a:t>
            </a:r>
          </a:p>
          <a:p>
            <a:pPr lvl="3"/>
            <a:r>
              <a:rPr lang="en-AU"/>
              <a:t>Fourth level</a:t>
            </a:r>
          </a:p>
          <a:p>
            <a:pPr lvl="4"/>
            <a:r>
              <a:rPr lang="en-AU"/>
              <a:t>Fifth level</a:t>
            </a:r>
            <a:endParaRPr lang="en-US"/>
          </a:p>
        </p:txBody>
      </p:sp>
      <p:sp>
        <p:nvSpPr>
          <p:cNvPr id="7" name="Date Placeholder 6"/>
          <p:cNvSpPr>
            <a:spLocks noGrp="1"/>
          </p:cNvSpPr>
          <p:nvPr>
            <p:ph type="dt" sz="half" idx="10"/>
          </p:nvPr>
        </p:nvSpPr>
        <p:spPr/>
        <p:txBody>
          <a:bodyPr/>
          <a:lstStyle/>
          <a:p>
            <a:fld id="{57D2FDC1-8C7A-E64F-900F-A552767E8EB8}" type="datetimeFigureOut">
              <a:rPr lang="en-US" smtClean="0"/>
              <a:pPr/>
              <a:t>4/23/2020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54164FA-2F2E-5641-87E1-970958E04659}"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a:t>Click to edit Master title style</a:t>
            </a:r>
            <a:endParaRPr lang="en-US"/>
          </a:p>
        </p:txBody>
      </p:sp>
      <p:sp>
        <p:nvSpPr>
          <p:cNvPr id="3" name="Date Placeholder 2"/>
          <p:cNvSpPr>
            <a:spLocks noGrp="1"/>
          </p:cNvSpPr>
          <p:nvPr>
            <p:ph type="dt" sz="half" idx="10"/>
          </p:nvPr>
        </p:nvSpPr>
        <p:spPr/>
        <p:txBody>
          <a:bodyPr/>
          <a:lstStyle/>
          <a:p>
            <a:fld id="{57D2FDC1-8C7A-E64F-900F-A552767E8EB8}" type="datetimeFigureOut">
              <a:rPr lang="en-US" smtClean="0"/>
              <a:pPr/>
              <a:t>4/23/2020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54164FA-2F2E-5641-87E1-970958E04659}"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7D2FDC1-8C7A-E64F-900F-A552767E8EB8}" type="datetimeFigureOut">
              <a:rPr lang="en-US" smtClean="0"/>
              <a:pPr/>
              <a:t>4/23/2020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54164FA-2F2E-5641-87E1-970958E04659}"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AU"/>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AU"/>
              <a:t>Click to edit Master text styles</a:t>
            </a:r>
          </a:p>
          <a:p>
            <a:pPr lvl="1"/>
            <a:r>
              <a:rPr lang="en-AU"/>
              <a:t>Second level</a:t>
            </a:r>
          </a:p>
          <a:p>
            <a:pPr lvl="2"/>
            <a:r>
              <a:rPr lang="en-AU"/>
              <a:t>Third level</a:t>
            </a:r>
          </a:p>
          <a:p>
            <a:pPr lvl="3"/>
            <a:r>
              <a:rPr lang="en-AU"/>
              <a:t>Fourth level</a:t>
            </a:r>
          </a:p>
          <a:p>
            <a:pPr lvl="4"/>
            <a:r>
              <a:rPr lang="en-AU"/>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AU"/>
              <a:t>Click to edit Master text styles</a:t>
            </a:r>
          </a:p>
        </p:txBody>
      </p:sp>
      <p:sp>
        <p:nvSpPr>
          <p:cNvPr id="5" name="Date Placeholder 4"/>
          <p:cNvSpPr>
            <a:spLocks noGrp="1"/>
          </p:cNvSpPr>
          <p:nvPr>
            <p:ph type="dt" sz="half" idx="10"/>
          </p:nvPr>
        </p:nvSpPr>
        <p:spPr/>
        <p:txBody>
          <a:bodyPr/>
          <a:lstStyle/>
          <a:p>
            <a:fld id="{57D2FDC1-8C7A-E64F-900F-A552767E8EB8}" type="datetimeFigureOut">
              <a:rPr lang="en-US" smtClean="0"/>
              <a:pPr/>
              <a:t>4/23/2020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54164FA-2F2E-5641-87E1-970958E04659}"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AU"/>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AU"/>
              <a:t>Click to edit Master text styles</a:t>
            </a:r>
          </a:p>
        </p:txBody>
      </p:sp>
      <p:sp>
        <p:nvSpPr>
          <p:cNvPr id="5" name="Date Placeholder 4"/>
          <p:cNvSpPr>
            <a:spLocks noGrp="1"/>
          </p:cNvSpPr>
          <p:nvPr>
            <p:ph type="dt" sz="half" idx="10"/>
          </p:nvPr>
        </p:nvSpPr>
        <p:spPr/>
        <p:txBody>
          <a:bodyPr/>
          <a:lstStyle/>
          <a:p>
            <a:fld id="{57D2FDC1-8C7A-E64F-900F-A552767E8EB8}" type="datetimeFigureOut">
              <a:rPr lang="en-US" smtClean="0"/>
              <a:pPr/>
              <a:t>4/23/2020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54164FA-2F2E-5641-87E1-970958E04659}"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slideLayout" Target="../slideLayouts/slideLayout25.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17" Type="http://schemas.openxmlformats.org/officeDocument/2006/relationships/theme" Target="../theme/theme2.xml"/><Relationship Id="rId2" Type="http://schemas.openxmlformats.org/officeDocument/2006/relationships/slideLayout" Target="../slideLayouts/slideLayout14.xml"/><Relationship Id="rId16" Type="http://schemas.openxmlformats.org/officeDocument/2006/relationships/slideLayout" Target="../slideLayouts/slideLayout28.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5" Type="http://schemas.openxmlformats.org/officeDocument/2006/relationships/slideLayout" Target="../slideLayouts/slideLayout2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 Id="rId14" Type="http://schemas.openxmlformats.org/officeDocument/2006/relationships/slideLayout" Target="../slideLayouts/slideLayout26.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AU"/>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AU"/>
              <a:t>Click to edit Master text styles</a:t>
            </a:r>
          </a:p>
          <a:p>
            <a:pPr lvl="1"/>
            <a:r>
              <a:rPr lang="en-AU"/>
              <a:t>Second level</a:t>
            </a:r>
          </a:p>
          <a:p>
            <a:pPr lvl="2"/>
            <a:r>
              <a:rPr lang="en-AU"/>
              <a:t>Third level</a:t>
            </a:r>
          </a:p>
          <a:p>
            <a:pPr lvl="3"/>
            <a:r>
              <a:rPr lang="en-AU"/>
              <a:t>Fourth level</a:t>
            </a:r>
          </a:p>
          <a:p>
            <a:pPr lvl="4"/>
            <a:r>
              <a:rPr lang="en-AU"/>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7D2FDC1-8C7A-E64F-900F-A552767E8EB8}" type="datetimeFigureOut">
              <a:rPr lang="en-US" smtClean="0"/>
              <a:pPr/>
              <a:t>4/23/2020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54164FA-2F2E-5641-87E1-970958E04659}"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138637"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0416" y="-786"/>
            <a:ext cx="1767506"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3716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1944694" y="624110"/>
            <a:ext cx="6683765" cy="128089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1941909" y="2133600"/>
            <a:ext cx="6686550" cy="38862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771210" y="6130437"/>
            <a:ext cx="859712" cy="370396"/>
          </a:xfrm>
          <a:prstGeom prst="rect">
            <a:avLst/>
          </a:prstGeom>
        </p:spPr>
        <p:txBody>
          <a:bodyPr vert="horz" lIns="91440" tIns="45720" rIns="91440" bIns="45720" rtlCol="0" anchor="ctr"/>
          <a:lstStyle>
            <a:lvl1pPr algn="r">
              <a:defRPr sz="675">
                <a:solidFill>
                  <a:schemeClr val="tx1">
                    <a:tint val="75000"/>
                  </a:schemeClr>
                </a:solidFill>
              </a:defRPr>
            </a:lvl1pPr>
          </a:lstStyle>
          <a:p>
            <a:fld id="{ABF6C278-191B-497A-A838-F446DD1F65C5}" type="datetimeFigureOut">
              <a:rPr lang="en-NZ" smtClean="0"/>
              <a:t>23/04/2020</a:t>
            </a:fld>
            <a:endParaRPr lang="en-NZ"/>
          </a:p>
        </p:txBody>
      </p:sp>
      <p:sp>
        <p:nvSpPr>
          <p:cNvPr id="5" name="Footer Placeholder 4"/>
          <p:cNvSpPr>
            <a:spLocks noGrp="1"/>
          </p:cNvSpPr>
          <p:nvPr>
            <p:ph type="ftr" sz="quarter" idx="3"/>
          </p:nvPr>
        </p:nvSpPr>
        <p:spPr>
          <a:xfrm>
            <a:off x="1941910" y="6135809"/>
            <a:ext cx="5714999" cy="365125"/>
          </a:xfrm>
          <a:prstGeom prst="rect">
            <a:avLst/>
          </a:prstGeom>
        </p:spPr>
        <p:txBody>
          <a:bodyPr vert="horz" lIns="91440" tIns="45720" rIns="91440" bIns="45720" rtlCol="0" anchor="ctr"/>
          <a:lstStyle>
            <a:lvl1pPr algn="l">
              <a:defRPr sz="675">
                <a:solidFill>
                  <a:schemeClr val="tx1">
                    <a:tint val="75000"/>
                  </a:schemeClr>
                </a:solidFill>
              </a:defRPr>
            </a:lvl1pPr>
          </a:lstStyle>
          <a:p>
            <a:endParaRPr lang="en-NZ"/>
          </a:p>
        </p:txBody>
      </p:sp>
      <p:sp>
        <p:nvSpPr>
          <p:cNvPr id="6" name="Slide Number Placeholder 5"/>
          <p:cNvSpPr>
            <a:spLocks noGrp="1"/>
          </p:cNvSpPr>
          <p:nvPr>
            <p:ph type="sldNum" sz="quarter" idx="4"/>
          </p:nvPr>
        </p:nvSpPr>
        <p:spPr bwMode="gray">
          <a:xfrm>
            <a:off x="398860" y="787783"/>
            <a:ext cx="584825" cy="365125"/>
          </a:xfrm>
          <a:prstGeom prst="rect">
            <a:avLst/>
          </a:prstGeom>
        </p:spPr>
        <p:txBody>
          <a:bodyPr vert="horz" lIns="91440" tIns="45720" rIns="91440" bIns="45720" rtlCol="0" anchor="ctr"/>
          <a:lstStyle>
            <a:lvl1pPr algn="r">
              <a:defRPr sz="1500">
                <a:solidFill>
                  <a:srgbClr val="FEFFFF"/>
                </a:solidFill>
              </a:defRPr>
            </a:lvl1pPr>
          </a:lstStyle>
          <a:p>
            <a:fld id="{54B0F233-BE9C-412A-A505-22B2662F9652}" type="slidenum">
              <a:rPr lang="en-NZ" smtClean="0"/>
              <a:t>‹#›</a:t>
            </a:fld>
            <a:endParaRPr lang="en-NZ"/>
          </a:p>
        </p:txBody>
      </p:sp>
    </p:spTree>
    <p:extLst>
      <p:ext uri="{BB962C8B-B14F-4D97-AF65-F5344CB8AC3E}">
        <p14:creationId xmlns:p14="http://schemas.microsoft.com/office/powerpoint/2010/main" val="1187483653"/>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73" r:id="rId12"/>
    <p:sldLayoutId id="2147483674" r:id="rId13"/>
    <p:sldLayoutId id="2147483675" r:id="rId14"/>
    <p:sldLayoutId id="2147483676" r:id="rId15"/>
    <p:sldLayoutId id="2147483677" r:id="rId16"/>
  </p:sldLayoutIdLst>
  <p:txStyles>
    <p:titleStyle>
      <a:lvl1pPr algn="l" defTabSz="342900" rtl="0" eaLnBrk="1" latinLnBrk="0" hangingPunct="1">
        <a:spcBef>
          <a:spcPct val="0"/>
        </a:spcBef>
        <a:buNone/>
        <a:defRPr sz="27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57175" indent="-257175" algn="l" defTabSz="342900" rtl="0" eaLnBrk="1" latinLnBrk="0" hangingPunct="1">
        <a:spcBef>
          <a:spcPts val="750"/>
        </a:spcBef>
        <a:spcAft>
          <a:spcPts val="0"/>
        </a:spcAft>
        <a:buClr>
          <a:schemeClr val="accent1"/>
        </a:buClr>
        <a:buFont typeface="Wingdings 3" charset="2"/>
        <a:buChar char=""/>
        <a:defRPr sz="1350" kern="1200">
          <a:solidFill>
            <a:schemeClr val="tx1">
              <a:lumMod val="75000"/>
              <a:lumOff val="25000"/>
            </a:schemeClr>
          </a:solidFill>
          <a:latin typeface="+mn-lt"/>
          <a:ea typeface="+mn-ea"/>
          <a:cs typeface="+mn-cs"/>
        </a:defRPr>
      </a:lvl1pPr>
      <a:lvl2pPr marL="557213" indent="-214313" algn="l" defTabSz="342900" rtl="0" eaLnBrk="1" latinLnBrk="0" hangingPunct="1">
        <a:spcBef>
          <a:spcPts val="75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2pPr>
      <a:lvl3pPr marL="857250" indent="-171450" algn="l" defTabSz="342900" rtl="0" eaLnBrk="1" latinLnBrk="0" hangingPunct="1">
        <a:spcBef>
          <a:spcPts val="750"/>
        </a:spcBef>
        <a:spcAft>
          <a:spcPts val="0"/>
        </a:spcAft>
        <a:buClr>
          <a:schemeClr val="accent1"/>
        </a:buClr>
        <a:buFont typeface="Wingdings 3" charset="2"/>
        <a:buChar char=""/>
        <a:defRPr sz="1050" kern="1200">
          <a:solidFill>
            <a:schemeClr val="tx1">
              <a:lumMod val="75000"/>
              <a:lumOff val="25000"/>
            </a:schemeClr>
          </a:solidFill>
          <a:latin typeface="+mn-lt"/>
          <a:ea typeface="+mn-ea"/>
          <a:cs typeface="+mn-cs"/>
        </a:defRPr>
      </a:lvl3pPr>
      <a:lvl4pPr marL="1200150" indent="-171450" algn="l" defTabSz="342900" rtl="0" eaLnBrk="1" latinLnBrk="0" hangingPunct="1">
        <a:spcBef>
          <a:spcPts val="750"/>
        </a:spcBef>
        <a:spcAft>
          <a:spcPts val="0"/>
        </a:spcAft>
        <a:buClr>
          <a:schemeClr val="accent1"/>
        </a:buClr>
        <a:buFont typeface="Wingdings 3" charset="2"/>
        <a:buChar char=""/>
        <a:defRPr sz="900" kern="1200">
          <a:solidFill>
            <a:schemeClr val="tx1">
              <a:lumMod val="75000"/>
              <a:lumOff val="25000"/>
            </a:schemeClr>
          </a:solidFill>
          <a:latin typeface="+mn-lt"/>
          <a:ea typeface="+mn-ea"/>
          <a:cs typeface="+mn-cs"/>
        </a:defRPr>
      </a:lvl4pPr>
      <a:lvl5pPr marL="1543050" indent="-171450" algn="l" defTabSz="342900" rtl="0" eaLnBrk="1" latinLnBrk="0" hangingPunct="1">
        <a:spcBef>
          <a:spcPts val="750"/>
        </a:spcBef>
        <a:spcAft>
          <a:spcPts val="0"/>
        </a:spcAft>
        <a:buClr>
          <a:schemeClr val="accent1"/>
        </a:buClr>
        <a:buFont typeface="Wingdings 3" charset="2"/>
        <a:buChar char=""/>
        <a:defRPr sz="900" kern="1200">
          <a:solidFill>
            <a:schemeClr val="tx1">
              <a:lumMod val="75000"/>
              <a:lumOff val="25000"/>
            </a:schemeClr>
          </a:solidFill>
          <a:latin typeface="+mn-lt"/>
          <a:ea typeface="+mn-ea"/>
          <a:cs typeface="+mn-cs"/>
        </a:defRPr>
      </a:lvl5pPr>
      <a:lvl6pPr marL="1885950" indent="-171450" algn="l" defTabSz="342900" rtl="0" eaLnBrk="1" latinLnBrk="0" hangingPunct="1">
        <a:spcBef>
          <a:spcPts val="750"/>
        </a:spcBef>
        <a:spcAft>
          <a:spcPts val="0"/>
        </a:spcAft>
        <a:buClr>
          <a:schemeClr val="accent1"/>
        </a:buClr>
        <a:buFont typeface="Wingdings 3" charset="2"/>
        <a:buChar char=""/>
        <a:defRPr sz="900" kern="1200">
          <a:solidFill>
            <a:schemeClr val="tx1">
              <a:lumMod val="75000"/>
              <a:lumOff val="25000"/>
            </a:schemeClr>
          </a:solidFill>
          <a:latin typeface="+mn-lt"/>
          <a:ea typeface="+mn-ea"/>
          <a:cs typeface="+mn-cs"/>
        </a:defRPr>
      </a:lvl6pPr>
      <a:lvl7pPr marL="2228850" indent="-171450" algn="l" defTabSz="342900" rtl="0" eaLnBrk="1" latinLnBrk="0" hangingPunct="1">
        <a:spcBef>
          <a:spcPts val="750"/>
        </a:spcBef>
        <a:spcAft>
          <a:spcPts val="0"/>
        </a:spcAft>
        <a:buClr>
          <a:schemeClr val="accent1"/>
        </a:buClr>
        <a:buFont typeface="Wingdings 3" charset="2"/>
        <a:buChar char=""/>
        <a:defRPr sz="900" kern="1200">
          <a:solidFill>
            <a:schemeClr val="tx1">
              <a:lumMod val="75000"/>
              <a:lumOff val="25000"/>
            </a:schemeClr>
          </a:solidFill>
          <a:latin typeface="+mn-lt"/>
          <a:ea typeface="+mn-ea"/>
          <a:cs typeface="+mn-cs"/>
        </a:defRPr>
      </a:lvl7pPr>
      <a:lvl8pPr marL="2571750" indent="-171450" algn="l" defTabSz="342900" rtl="0" eaLnBrk="1" latinLnBrk="0" hangingPunct="1">
        <a:spcBef>
          <a:spcPts val="750"/>
        </a:spcBef>
        <a:spcAft>
          <a:spcPts val="0"/>
        </a:spcAft>
        <a:buClr>
          <a:schemeClr val="accent1"/>
        </a:buClr>
        <a:buFont typeface="Wingdings 3" charset="2"/>
        <a:buChar char=""/>
        <a:defRPr sz="900" kern="1200">
          <a:solidFill>
            <a:schemeClr val="tx1">
              <a:lumMod val="75000"/>
              <a:lumOff val="25000"/>
            </a:schemeClr>
          </a:solidFill>
          <a:latin typeface="+mn-lt"/>
          <a:ea typeface="+mn-ea"/>
          <a:cs typeface="+mn-cs"/>
        </a:defRPr>
      </a:lvl8pPr>
      <a:lvl9pPr marL="2914650" indent="-171450" algn="l" defTabSz="342900" rtl="0" eaLnBrk="1" latinLnBrk="0" hangingPunct="1">
        <a:spcBef>
          <a:spcPts val="750"/>
        </a:spcBef>
        <a:spcAft>
          <a:spcPts val="0"/>
        </a:spcAft>
        <a:buClr>
          <a:schemeClr val="accent1"/>
        </a:buClr>
        <a:buFont typeface="Wingdings 3" charset="2"/>
        <a:buChar char=""/>
        <a:defRPr sz="900" kern="1200">
          <a:solidFill>
            <a:schemeClr val="tx1">
              <a:lumMod val="75000"/>
              <a:lumOff val="25000"/>
            </a:schemeClr>
          </a:solidFill>
          <a:latin typeface="+mn-lt"/>
          <a:ea typeface="+mn-ea"/>
          <a:cs typeface="+mn-cs"/>
        </a:defRPr>
      </a:lvl9pPr>
    </p:bodyStyle>
    <p:otherStyle>
      <a:defPPr>
        <a:defRPr lang="en-US"/>
      </a:defPPr>
      <a:lvl1pPr marL="0" algn="l" defTabSz="342900" rtl="0" eaLnBrk="1" latinLnBrk="0" hangingPunct="1">
        <a:defRPr sz="1350" kern="1200">
          <a:solidFill>
            <a:schemeClr val="tx1"/>
          </a:solidFill>
          <a:latin typeface="+mn-lt"/>
          <a:ea typeface="+mn-ea"/>
          <a:cs typeface="+mn-cs"/>
        </a:defRPr>
      </a:lvl1pPr>
      <a:lvl2pPr marL="342900" algn="l" defTabSz="342900" rtl="0" eaLnBrk="1" latinLnBrk="0" hangingPunct="1">
        <a:defRPr sz="1350" kern="1200">
          <a:solidFill>
            <a:schemeClr val="tx1"/>
          </a:solidFill>
          <a:latin typeface="+mn-lt"/>
          <a:ea typeface="+mn-ea"/>
          <a:cs typeface="+mn-cs"/>
        </a:defRPr>
      </a:lvl2pPr>
      <a:lvl3pPr marL="685800" algn="l" defTabSz="342900" rtl="0" eaLnBrk="1" latinLnBrk="0" hangingPunct="1">
        <a:defRPr sz="1350" kern="1200">
          <a:solidFill>
            <a:schemeClr val="tx1"/>
          </a:solidFill>
          <a:latin typeface="+mn-lt"/>
          <a:ea typeface="+mn-ea"/>
          <a:cs typeface="+mn-cs"/>
        </a:defRPr>
      </a:lvl3pPr>
      <a:lvl4pPr marL="1028700" algn="l" defTabSz="342900" rtl="0" eaLnBrk="1" latinLnBrk="0" hangingPunct="1">
        <a:defRPr sz="1350" kern="1200">
          <a:solidFill>
            <a:schemeClr val="tx1"/>
          </a:solidFill>
          <a:latin typeface="+mn-lt"/>
          <a:ea typeface="+mn-ea"/>
          <a:cs typeface="+mn-cs"/>
        </a:defRPr>
      </a:lvl4pPr>
      <a:lvl5pPr marL="1371600" algn="l" defTabSz="342900" rtl="0" eaLnBrk="1" latinLnBrk="0" hangingPunct="1">
        <a:defRPr sz="1350" kern="1200">
          <a:solidFill>
            <a:schemeClr val="tx1"/>
          </a:solidFill>
          <a:latin typeface="+mn-lt"/>
          <a:ea typeface="+mn-ea"/>
          <a:cs typeface="+mn-cs"/>
        </a:defRPr>
      </a:lvl5pPr>
      <a:lvl6pPr marL="1714500" algn="l" defTabSz="342900" rtl="0" eaLnBrk="1" latinLnBrk="0" hangingPunct="1">
        <a:defRPr sz="1350" kern="1200">
          <a:solidFill>
            <a:schemeClr val="tx1"/>
          </a:solidFill>
          <a:latin typeface="+mn-lt"/>
          <a:ea typeface="+mn-ea"/>
          <a:cs typeface="+mn-cs"/>
        </a:defRPr>
      </a:lvl6pPr>
      <a:lvl7pPr marL="2057400" algn="l" defTabSz="342900" rtl="0" eaLnBrk="1" latinLnBrk="0" hangingPunct="1">
        <a:defRPr sz="1350" kern="1200">
          <a:solidFill>
            <a:schemeClr val="tx1"/>
          </a:solidFill>
          <a:latin typeface="+mn-lt"/>
          <a:ea typeface="+mn-ea"/>
          <a:cs typeface="+mn-cs"/>
        </a:defRPr>
      </a:lvl7pPr>
      <a:lvl8pPr marL="2400300" algn="l" defTabSz="342900" rtl="0" eaLnBrk="1" latinLnBrk="0" hangingPunct="1">
        <a:defRPr sz="1350" kern="1200">
          <a:solidFill>
            <a:schemeClr val="tx1"/>
          </a:solidFill>
          <a:latin typeface="+mn-lt"/>
          <a:ea typeface="+mn-ea"/>
          <a:cs typeface="+mn-cs"/>
        </a:defRPr>
      </a:lvl8pPr>
      <a:lvl9pPr marL="2743200" algn="l" defTabSz="3429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slideLayout" Target="../slideLayouts/slideLayout6.xml"/><Relationship Id="rId1" Type="http://schemas.openxmlformats.org/officeDocument/2006/relationships/video" Target="https://www.youtube.com/embed/9081U86Ylf4?feature=oembed" TargetMode="Externa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0.xml.rels><?xml version="1.0" encoding="UTF-8" standalone="yes"?>
<Relationships xmlns="http://schemas.openxmlformats.org/package/2006/relationships"><Relationship Id="rId3" Type="http://schemas.openxmlformats.org/officeDocument/2006/relationships/hyperlink" Target="https://en.wikipedia.org/wiki/Huia" TargetMode="External"/><Relationship Id="rId2" Type="http://schemas.openxmlformats.org/officeDocument/2006/relationships/image" Target="../media/image6.jpg"/><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3" Type="http://schemas.openxmlformats.org/officeDocument/2006/relationships/hyperlink" Target="https://en.wikipedia.org/wiki/Hinemoa_(1914_film)" TargetMode="External"/><Relationship Id="rId2" Type="http://schemas.openxmlformats.org/officeDocument/2006/relationships/image" Target="../media/image7.jpg"/><Relationship Id="rId1" Type="http://schemas.openxmlformats.org/officeDocument/2006/relationships/slideLayout" Target="../slideLayouts/slideLayout6.xml"/><Relationship Id="rId4" Type="http://schemas.openxmlformats.org/officeDocument/2006/relationships/hyperlink" Target="https://creativecommons.org/licenses/by-sa/3.0/" TargetMode="Externa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Layout" Target="../slideLayouts/slideLayout6.xml"/><Relationship Id="rId1" Type="http://schemas.openxmlformats.org/officeDocument/2006/relationships/video" Target="https://www.youtube.com/embed/HdNbBgGoRvs?feature=oembed" TargetMode="External"/></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slideLayout" Target="../slideLayouts/slideLayout6.xml"/><Relationship Id="rId1" Type="http://schemas.openxmlformats.org/officeDocument/2006/relationships/video" Target="https://www.youtube.com/embed/Fqtk_bcrnso?feature=oembed" TargetMode="Externa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3" Type="http://schemas.openxmlformats.org/officeDocument/2006/relationships/hyperlink" Target="https://sw.wikipedia.org/wiki/Palmerston_North" TargetMode="External"/><Relationship Id="rId2" Type="http://schemas.openxmlformats.org/officeDocument/2006/relationships/image" Target="../media/image3.png"/><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3" Type="http://schemas.openxmlformats.org/officeDocument/2006/relationships/hyperlink" Target="https://es.wikipedia.org/wiki/Tranz_Metro" TargetMode="External"/><Relationship Id="rId2" Type="http://schemas.openxmlformats.org/officeDocument/2006/relationships/image" Target="../media/image4.png"/><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340934"/>
            <a:ext cx="7772400" cy="1470025"/>
          </a:xfrm>
        </p:spPr>
        <p:txBody>
          <a:bodyPr/>
          <a:lstStyle/>
          <a:p>
            <a:r>
              <a:rPr lang="en-US" i="1" dirty="0" err="1"/>
              <a:t>Te</a:t>
            </a:r>
            <a:r>
              <a:rPr lang="en-US" i="1" dirty="0"/>
              <a:t> </a:t>
            </a:r>
            <a:r>
              <a:rPr lang="en-US" i="1" dirty="0" err="1"/>
              <a:t>Reo</a:t>
            </a:r>
            <a:r>
              <a:rPr lang="en-US" i="1" dirty="0"/>
              <a:t> Māori</a:t>
            </a:r>
            <a:br>
              <a:rPr lang="en-US" i="1" dirty="0"/>
            </a:br>
            <a:r>
              <a:rPr lang="en-US" i="1" dirty="0"/>
              <a:t>Class 5 Week 7 (13 and 16 April)</a:t>
            </a:r>
          </a:p>
        </p:txBody>
      </p:sp>
      <p:sp>
        <p:nvSpPr>
          <p:cNvPr id="3" name="Subtitle 2"/>
          <p:cNvSpPr>
            <a:spLocks noGrp="1"/>
          </p:cNvSpPr>
          <p:nvPr>
            <p:ph type="subTitle" idx="1"/>
          </p:nvPr>
        </p:nvSpPr>
        <p:spPr>
          <a:xfrm>
            <a:off x="272155" y="1962668"/>
            <a:ext cx="8675975" cy="4073774"/>
          </a:xfrm>
        </p:spPr>
        <p:txBody>
          <a:bodyPr vert="horz" lIns="91440" tIns="45720" rIns="91440" bIns="45720" rtlCol="0" anchor="t">
            <a:normAutofit/>
          </a:bodyPr>
          <a:lstStyle/>
          <a:p>
            <a:r>
              <a:rPr lang="en-US"/>
              <a:t>Karakia/</a:t>
            </a:r>
            <a:r>
              <a:rPr lang="en-US" err="1"/>
              <a:t>Waiata</a:t>
            </a:r>
            <a:r>
              <a:rPr lang="en-US"/>
              <a:t>/</a:t>
            </a:r>
            <a:r>
              <a:rPr lang="en-US" err="1"/>
              <a:t>Mihimihi</a:t>
            </a:r>
            <a:endParaRPr lang="en-US"/>
          </a:p>
          <a:p>
            <a:r>
              <a:rPr lang="en-US"/>
              <a:t>He </a:t>
            </a:r>
            <a:r>
              <a:rPr lang="en-US" err="1"/>
              <a:t>Whakatauki</a:t>
            </a:r>
            <a:r>
              <a:rPr lang="en-US"/>
              <a:t> / </a:t>
            </a:r>
            <a:r>
              <a:rPr lang="en-US" err="1"/>
              <a:t>Kiiwaha</a:t>
            </a:r>
          </a:p>
          <a:p>
            <a:r>
              <a:rPr lang="en-US"/>
              <a:t>He </a:t>
            </a:r>
            <a:r>
              <a:rPr lang="en-US" err="1"/>
              <a:t>Kōrerorero</a:t>
            </a:r>
            <a:r>
              <a:rPr lang="en-US"/>
              <a:t> – </a:t>
            </a:r>
            <a:r>
              <a:rPr lang="en-US" err="1"/>
              <a:t>Waiata</a:t>
            </a:r>
            <a:r>
              <a:rPr lang="en-US"/>
              <a:t>, Whanaungatanga, </a:t>
            </a:r>
            <a:r>
              <a:rPr lang="en-US" err="1"/>
              <a:t>Pepehā</a:t>
            </a:r>
            <a:r>
              <a:rPr lang="en-US"/>
              <a:t>, </a:t>
            </a:r>
            <a:r>
              <a:rPr lang="en-US" err="1"/>
              <a:t>Arotake</a:t>
            </a:r>
            <a:r>
              <a:rPr lang="en-US"/>
              <a:t>, </a:t>
            </a:r>
            <a:r>
              <a:rPr lang="en-US" err="1"/>
              <a:t>Aromatawai</a:t>
            </a:r>
            <a:r>
              <a:rPr lang="en-US"/>
              <a:t>, Karakia.</a:t>
            </a:r>
            <a:endParaRPr lang="en-US">
              <a:cs typeface="Calibri"/>
            </a:endParaRPr>
          </a:p>
          <a:p>
            <a:r>
              <a:rPr lang="en-US">
                <a:cs typeface="Calibri"/>
              </a:rPr>
              <a:t>He </a:t>
            </a:r>
            <a:r>
              <a:rPr lang="en-US" err="1">
                <a:cs typeface="Calibri"/>
              </a:rPr>
              <a:t>Pakiwaitara</a:t>
            </a:r>
            <a:r>
              <a:rPr lang="en-US">
                <a:cs typeface="Calibri"/>
              </a:rPr>
              <a:t> – Translation exercise.</a:t>
            </a:r>
            <a:endParaRPr lang="en-US"/>
          </a:p>
          <a:p>
            <a:r>
              <a:rPr lang="en-US"/>
              <a:t>Karakia </a:t>
            </a:r>
            <a:r>
              <a:rPr lang="en-US" err="1"/>
              <a:t>Whakamutunga</a:t>
            </a:r>
            <a:r>
              <a:rPr lang="en-US"/>
              <a:t>: Closing Prayer- Kia Tau</a:t>
            </a:r>
          </a:p>
          <a:p>
            <a:endParaRPr lang="en-US"/>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Flowchart: Document 8">
            <a:extLst>
              <a:ext uri="{FF2B5EF4-FFF2-40B4-BE49-F238E27FC236}">
                <a16:creationId xmlns:a16="http://schemas.microsoft.com/office/drawing/2014/main" id="{D12DDE76-C203-4047-9998-63900085B5E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8631" y="0"/>
            <a:ext cx="2436019" cy="3400426"/>
          </a:xfrm>
          <a:prstGeom prst="flowChartDocument">
            <a:avLst/>
          </a:prstGeom>
          <a:solidFill>
            <a:srgbClr val="9253A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Online Media 2" title="Maori Alphabet (Arapￅﾫ)">
            <a:hlinkClick r:id="" action="ppaction://media"/>
            <a:extLst>
              <a:ext uri="{FF2B5EF4-FFF2-40B4-BE49-F238E27FC236}">
                <a16:creationId xmlns:a16="http://schemas.microsoft.com/office/drawing/2014/main" id="{75EA10CD-940B-4840-8EFE-56EC0F0E7F2A}"/>
              </a:ext>
            </a:extLst>
          </p:cNvPr>
          <p:cNvPicPr>
            <a:picLocks noRot="1" noChangeAspect="1"/>
          </p:cNvPicPr>
          <p:nvPr>
            <a:videoFile r:link="rId1"/>
          </p:nvPr>
        </p:nvPicPr>
        <p:blipFill>
          <a:blip r:embed="rId3"/>
          <a:stretch>
            <a:fillRect/>
          </a:stretch>
        </p:blipFill>
        <p:spPr>
          <a:xfrm>
            <a:off x="123825" y="228600"/>
            <a:ext cx="8715375" cy="5686425"/>
          </a:xfrm>
          <a:prstGeom prst="rect">
            <a:avLst/>
          </a:prstGeom>
        </p:spPr>
      </p:pic>
    </p:spTree>
    <p:extLst>
      <p:ext uri="{BB962C8B-B14F-4D97-AF65-F5344CB8AC3E}">
        <p14:creationId xmlns:p14="http://schemas.microsoft.com/office/powerpoint/2010/main" val="39911395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mediacall" presetSubtype="0" fill="hold" nodeType="clickEffect">
                                  <p:stCondLst>
                                    <p:cond delay="0"/>
                                  </p:stCondLst>
                                  <p:childTnLst>
                                    <p:cmd type="call" cmd="playFrom(0.0)">
                                      <p:cBhvr>
                                        <p:cTn id="6" dur="1" fill="hold"/>
                                        <p:tgtEl>
                                          <p:spTgt spid="3"/>
                                        </p:tgtEl>
                                      </p:cBhvr>
                                    </p:cmd>
                                  </p:childTnLst>
                                </p:cTn>
                              </p:par>
                            </p:childTnLst>
                          </p:cTn>
                        </p:par>
                      </p:childTnLst>
                    </p:cTn>
                  </p:par>
                </p:childTnLst>
              </p:cTn>
              <p:prevCondLst>
                <p:cond evt="onPrev" delay="0">
                  <p:tgtEl>
                    <p:sldTgt/>
                  </p:tgtEl>
                </p:cond>
              </p:prevCondLst>
              <p:nextCondLst>
                <p:cond evt="onNext" delay="0">
                  <p:tgtEl>
                    <p:sldTgt/>
                  </p:tgtEl>
                </p:cond>
              </p:nextCondLst>
            </p:seq>
            <p:video>
              <p:cMediaNode vol="80000">
                <p:cTn id="7" fill="hold" display="0">
                  <p:stCondLst>
                    <p:cond delay="indefinite"/>
                  </p:stCondLst>
                </p:cTn>
                <p:tgtEl>
                  <p:spTgt spid="3"/>
                </p:tgtEl>
              </p:cMediaNode>
            </p:video>
            <p:seq concurrent="1" nextAc="seek">
              <p:cTn id="8" restart="whenNotActive" fill="hold" evtFilter="cancelBubble" nodeType="interactiveSeq">
                <p:stCondLst>
                  <p:cond evt="onClick" delay="0">
                    <p:tgtEl>
                      <p:spTgt spid="3"/>
                    </p:tgtEl>
                  </p:cond>
                </p:stCondLst>
                <p:endSync evt="end" delay="0">
                  <p:rtn val="all"/>
                </p:endSync>
                <p:childTnLst>
                  <p:par>
                    <p:cTn id="9" fill="hold">
                      <p:stCondLst>
                        <p:cond delay="0"/>
                      </p:stCondLst>
                      <p:childTnLst>
                        <p:par>
                          <p:cTn id="10" fill="hold">
                            <p:stCondLst>
                              <p:cond delay="0"/>
                            </p:stCondLst>
                            <p:childTnLst>
                              <p:par>
                                <p:cTn id="11" presetID="2" presetClass="mediacall" presetSubtype="0" fill="hold" nodeType="clickEffect">
                                  <p:stCondLst>
                                    <p:cond delay="0"/>
                                  </p:stCondLst>
                                  <p:childTnLst>
                                    <p:cmd type="call" cmd="togglePause">
                                      <p:cBhvr>
                                        <p:cTn id="12" dur="1" fill="hold"/>
                                        <p:tgtEl>
                                          <p:spTgt spid="3"/>
                                        </p:tgtEl>
                                      </p:cBhvr>
                                    </p:cmd>
                                  </p:childTnLst>
                                </p:cTn>
                              </p:par>
                            </p:childTnLst>
                          </p:cTn>
                        </p:par>
                      </p:childTnLst>
                    </p:cTn>
                  </p:par>
                </p:childTnLst>
              </p:cTn>
              <p:nextCondLst>
                <p:cond evt="onClick" delay="0">
                  <p:tgtEl>
                    <p:spTgt spid="3"/>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E416E5-CE6F-47B3-BF37-20FAC80DC93D}"/>
              </a:ext>
            </a:extLst>
          </p:cNvPr>
          <p:cNvSpPr>
            <a:spLocks noGrp="1"/>
          </p:cNvSpPr>
          <p:nvPr>
            <p:ph type="title"/>
          </p:nvPr>
        </p:nvSpPr>
        <p:spPr>
          <a:xfrm>
            <a:off x="457200" y="330908"/>
            <a:ext cx="8229600" cy="4888205"/>
          </a:xfrm>
        </p:spPr>
        <p:txBody>
          <a:bodyPr>
            <a:normAutofit/>
          </a:bodyPr>
          <a:lstStyle/>
          <a:p>
            <a:r>
              <a:rPr lang="en-NZ" dirty="0" err="1"/>
              <a:t>Pepehā</a:t>
            </a:r>
            <a:r>
              <a:rPr lang="en-NZ" dirty="0"/>
              <a:t> and </a:t>
            </a:r>
            <a:r>
              <a:rPr lang="en-NZ" dirty="0" err="1"/>
              <a:t>Waiata</a:t>
            </a:r>
            <a:r>
              <a:rPr lang="en-NZ" dirty="0"/>
              <a:t> </a:t>
            </a:r>
            <a:r>
              <a:rPr lang="en-NZ" dirty="0" err="1"/>
              <a:t>Tautoko</a:t>
            </a:r>
            <a:br>
              <a:rPr lang="en-NZ" dirty="0"/>
            </a:br>
            <a:r>
              <a:rPr lang="en-NZ" dirty="0"/>
              <a:t>Presentation.</a:t>
            </a:r>
            <a:br>
              <a:rPr lang="en-NZ" dirty="0"/>
            </a:br>
            <a:r>
              <a:rPr lang="en-NZ" dirty="0"/>
              <a:t>Everyone ready to share?</a:t>
            </a:r>
            <a:br>
              <a:rPr lang="en-NZ" dirty="0"/>
            </a:br>
            <a:r>
              <a:rPr lang="en-NZ" dirty="0"/>
              <a:t>If not, then next week we can finish sharing our </a:t>
            </a:r>
            <a:r>
              <a:rPr lang="en-NZ" dirty="0" err="1"/>
              <a:t>pepehā</a:t>
            </a:r>
            <a:r>
              <a:rPr lang="en-NZ" dirty="0"/>
              <a:t> and </a:t>
            </a:r>
            <a:r>
              <a:rPr lang="en-NZ" dirty="0" err="1"/>
              <a:t>waiata</a:t>
            </a:r>
            <a:r>
              <a:rPr lang="en-NZ" dirty="0"/>
              <a:t> </a:t>
            </a:r>
            <a:r>
              <a:rPr lang="en-NZ" dirty="0" err="1"/>
              <a:t>tautoko</a:t>
            </a:r>
            <a:r>
              <a:rPr lang="en-NZ" dirty="0"/>
              <a:t>.</a:t>
            </a:r>
            <a:br>
              <a:rPr lang="en-NZ" dirty="0"/>
            </a:br>
            <a:endParaRPr lang="en-NZ" dirty="0"/>
          </a:p>
        </p:txBody>
      </p:sp>
    </p:spTree>
    <p:extLst>
      <p:ext uri="{BB962C8B-B14F-4D97-AF65-F5344CB8AC3E}">
        <p14:creationId xmlns:p14="http://schemas.microsoft.com/office/powerpoint/2010/main" val="99207741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2715391D-9E0B-4CA8-982F-0B1C6545F674}"/>
              </a:ext>
            </a:extLst>
          </p:cNvPr>
          <p:cNvSpPr>
            <a:spLocks noGrp="1"/>
          </p:cNvSpPr>
          <p:nvPr>
            <p:ph type="title"/>
          </p:nvPr>
        </p:nvSpPr>
        <p:spPr>
          <a:xfrm>
            <a:off x="104774" y="274637"/>
            <a:ext cx="8886826" cy="5097463"/>
          </a:xfrm>
        </p:spPr>
        <p:txBody>
          <a:bodyPr>
            <a:normAutofit/>
          </a:bodyPr>
          <a:lstStyle/>
          <a:p>
            <a:r>
              <a:rPr lang="en-NZ" sz="2800" err="1"/>
              <a:t>Waiata</a:t>
            </a:r>
            <a:r>
              <a:rPr lang="en-NZ" sz="2800"/>
              <a:t> – </a:t>
            </a:r>
            <a:r>
              <a:rPr lang="en-NZ" sz="2800" err="1"/>
              <a:t>Kii</a:t>
            </a:r>
            <a:r>
              <a:rPr lang="en-NZ" sz="2800"/>
              <a:t> </a:t>
            </a:r>
            <a:r>
              <a:rPr lang="en-NZ" sz="2800" err="1"/>
              <a:t>mai</a:t>
            </a:r>
            <a:r>
              <a:rPr lang="en-NZ" sz="2800"/>
              <a:t> Māori</a:t>
            </a:r>
            <a:br>
              <a:rPr lang="en-NZ" sz="2800"/>
            </a:br>
            <a:r>
              <a:rPr lang="en-NZ" sz="2800"/>
              <a:t>KAEA: Hope, Ki </a:t>
            </a:r>
            <a:r>
              <a:rPr lang="en-NZ" sz="2800" err="1"/>
              <a:t>raro</a:t>
            </a:r>
            <a:r>
              <a:rPr lang="en-NZ" sz="2800"/>
              <a:t>, Hope…</a:t>
            </a:r>
            <a:r>
              <a:rPr lang="en-NZ" sz="2800" err="1"/>
              <a:t>toru</a:t>
            </a:r>
            <a:r>
              <a:rPr lang="en-NZ" sz="2800"/>
              <a:t> </a:t>
            </a:r>
            <a:r>
              <a:rPr lang="en-NZ" sz="2800" err="1"/>
              <a:t>whā</a:t>
            </a:r>
            <a:br>
              <a:rPr lang="en-NZ" sz="2800"/>
            </a:br>
            <a:r>
              <a:rPr lang="en-NZ" sz="2800" err="1"/>
              <a:t>Kii</a:t>
            </a:r>
            <a:r>
              <a:rPr lang="en-NZ" sz="2800"/>
              <a:t> </a:t>
            </a:r>
            <a:r>
              <a:rPr lang="en-NZ" sz="2800" err="1"/>
              <a:t>mai</a:t>
            </a:r>
            <a:r>
              <a:rPr lang="en-NZ" sz="2800"/>
              <a:t> Māori </a:t>
            </a:r>
            <a:r>
              <a:rPr lang="en-NZ" sz="2800" err="1"/>
              <a:t>kii</a:t>
            </a:r>
            <a:r>
              <a:rPr lang="en-NZ" sz="2800"/>
              <a:t> </a:t>
            </a:r>
            <a:r>
              <a:rPr lang="en-NZ" sz="2800" err="1"/>
              <a:t>mai</a:t>
            </a:r>
            <a:r>
              <a:rPr lang="en-NZ" sz="2800"/>
              <a:t> A x3, </a:t>
            </a:r>
            <a:r>
              <a:rPr lang="en-NZ" sz="2800" err="1"/>
              <a:t>Kii</a:t>
            </a:r>
            <a:r>
              <a:rPr lang="en-NZ" sz="2800"/>
              <a:t> </a:t>
            </a:r>
            <a:r>
              <a:rPr lang="en-NZ" sz="2800" err="1"/>
              <a:t>mai</a:t>
            </a:r>
            <a:r>
              <a:rPr lang="en-NZ" sz="2800"/>
              <a:t> Māori </a:t>
            </a:r>
            <a:r>
              <a:rPr lang="en-NZ" sz="2800" err="1"/>
              <a:t>kii</a:t>
            </a:r>
            <a:r>
              <a:rPr lang="en-NZ" sz="2800"/>
              <a:t> </a:t>
            </a:r>
            <a:r>
              <a:rPr lang="en-NZ" sz="2800" err="1"/>
              <a:t>mai</a:t>
            </a:r>
            <a:r>
              <a:rPr lang="en-NZ" sz="2800"/>
              <a:t> E x3</a:t>
            </a:r>
            <a:br>
              <a:rPr lang="en-NZ" sz="2800"/>
            </a:br>
            <a:r>
              <a:rPr lang="en-NZ" sz="2800" err="1"/>
              <a:t>Kii</a:t>
            </a:r>
            <a:r>
              <a:rPr lang="en-NZ" sz="2800"/>
              <a:t> </a:t>
            </a:r>
            <a:r>
              <a:rPr lang="en-NZ" sz="2800" err="1"/>
              <a:t>mai</a:t>
            </a:r>
            <a:r>
              <a:rPr lang="en-NZ" sz="2800"/>
              <a:t> Māori </a:t>
            </a:r>
            <a:r>
              <a:rPr lang="en-NZ" sz="2800" err="1"/>
              <a:t>kii</a:t>
            </a:r>
            <a:r>
              <a:rPr lang="en-NZ" sz="2800"/>
              <a:t> </a:t>
            </a:r>
            <a:r>
              <a:rPr lang="en-NZ" sz="2800" err="1"/>
              <a:t>mai</a:t>
            </a:r>
            <a:r>
              <a:rPr lang="en-NZ" sz="2800"/>
              <a:t> I x3, </a:t>
            </a:r>
            <a:r>
              <a:rPr lang="en-NZ" sz="2800" err="1"/>
              <a:t>Kii</a:t>
            </a:r>
            <a:r>
              <a:rPr lang="en-NZ" sz="2800"/>
              <a:t> </a:t>
            </a:r>
            <a:r>
              <a:rPr lang="en-NZ" sz="2800" err="1"/>
              <a:t>mai</a:t>
            </a:r>
            <a:r>
              <a:rPr lang="en-NZ" sz="2800"/>
              <a:t> Māori </a:t>
            </a:r>
            <a:r>
              <a:rPr lang="en-NZ" sz="2800" err="1"/>
              <a:t>kii</a:t>
            </a:r>
            <a:r>
              <a:rPr lang="en-NZ" sz="2800"/>
              <a:t> </a:t>
            </a:r>
            <a:r>
              <a:rPr lang="en-NZ" sz="2800" err="1"/>
              <a:t>mai</a:t>
            </a:r>
            <a:r>
              <a:rPr lang="en-NZ" sz="2800"/>
              <a:t> O x3</a:t>
            </a:r>
            <a:br>
              <a:rPr lang="en-NZ" sz="2800"/>
            </a:br>
            <a:r>
              <a:rPr lang="en-NZ" sz="2800" err="1"/>
              <a:t>Kii</a:t>
            </a:r>
            <a:r>
              <a:rPr lang="en-NZ" sz="2800"/>
              <a:t> </a:t>
            </a:r>
            <a:r>
              <a:rPr lang="en-NZ" sz="2800" err="1"/>
              <a:t>mai</a:t>
            </a:r>
            <a:r>
              <a:rPr lang="en-NZ" sz="2800"/>
              <a:t> Māori </a:t>
            </a:r>
            <a:r>
              <a:rPr lang="en-NZ" sz="2800" err="1"/>
              <a:t>kii</a:t>
            </a:r>
            <a:r>
              <a:rPr lang="en-NZ" sz="2800"/>
              <a:t> </a:t>
            </a:r>
            <a:r>
              <a:rPr lang="en-NZ" sz="2800" err="1"/>
              <a:t>mai</a:t>
            </a:r>
            <a:r>
              <a:rPr lang="en-NZ" sz="2800"/>
              <a:t> U x3 </a:t>
            </a:r>
            <a:br>
              <a:rPr lang="en-NZ" sz="2800"/>
            </a:br>
            <a:r>
              <a:rPr lang="en-NZ" sz="2800"/>
              <a:t>(Repeat </a:t>
            </a:r>
            <a:r>
              <a:rPr lang="en-NZ" sz="2800" err="1"/>
              <a:t>anō</a:t>
            </a:r>
            <a:r>
              <a:rPr lang="en-NZ" sz="2800"/>
              <a:t>- long vowel sounds stepping forward) </a:t>
            </a:r>
            <a:br>
              <a:rPr lang="en-NZ" sz="2800"/>
            </a:br>
            <a:r>
              <a:rPr lang="en-NZ" sz="2800" err="1"/>
              <a:t>Kii</a:t>
            </a:r>
            <a:r>
              <a:rPr lang="en-NZ" sz="2800"/>
              <a:t> </a:t>
            </a:r>
            <a:r>
              <a:rPr lang="en-NZ" sz="2800" err="1"/>
              <a:t>mai</a:t>
            </a:r>
            <a:r>
              <a:rPr lang="en-NZ" sz="2800"/>
              <a:t> Māori </a:t>
            </a:r>
            <a:r>
              <a:rPr lang="en-NZ" sz="2800" err="1"/>
              <a:t>kii</a:t>
            </a:r>
            <a:r>
              <a:rPr lang="en-NZ" sz="2800"/>
              <a:t> </a:t>
            </a:r>
            <a:r>
              <a:rPr lang="en-NZ" sz="2800" err="1"/>
              <a:t>mai</a:t>
            </a:r>
            <a:r>
              <a:rPr lang="en-NZ" sz="2800"/>
              <a:t> Ā x3, </a:t>
            </a:r>
            <a:r>
              <a:rPr lang="en-NZ" sz="2800" err="1"/>
              <a:t>Kii</a:t>
            </a:r>
            <a:r>
              <a:rPr lang="en-NZ" sz="2800"/>
              <a:t> </a:t>
            </a:r>
            <a:r>
              <a:rPr lang="en-NZ" sz="2800" err="1"/>
              <a:t>mai</a:t>
            </a:r>
            <a:r>
              <a:rPr lang="en-NZ" sz="2800"/>
              <a:t> Māori </a:t>
            </a:r>
            <a:r>
              <a:rPr lang="en-NZ" sz="2800" err="1"/>
              <a:t>kii</a:t>
            </a:r>
            <a:r>
              <a:rPr lang="en-NZ" sz="2800"/>
              <a:t> </a:t>
            </a:r>
            <a:r>
              <a:rPr lang="en-NZ" sz="2800" err="1"/>
              <a:t>mai</a:t>
            </a:r>
            <a:r>
              <a:rPr lang="en-NZ" sz="2800"/>
              <a:t> Ē x3</a:t>
            </a:r>
            <a:br>
              <a:rPr lang="en-NZ" sz="2800"/>
            </a:br>
            <a:r>
              <a:rPr lang="en-NZ" sz="2800" err="1"/>
              <a:t>Kii</a:t>
            </a:r>
            <a:r>
              <a:rPr lang="en-NZ" sz="2800"/>
              <a:t> </a:t>
            </a:r>
            <a:r>
              <a:rPr lang="en-NZ" sz="2800" err="1"/>
              <a:t>mai</a:t>
            </a:r>
            <a:r>
              <a:rPr lang="en-NZ" sz="2800"/>
              <a:t> Māori </a:t>
            </a:r>
            <a:r>
              <a:rPr lang="en-NZ" sz="2800" err="1"/>
              <a:t>kii</a:t>
            </a:r>
            <a:r>
              <a:rPr lang="en-NZ" sz="2800"/>
              <a:t> </a:t>
            </a:r>
            <a:r>
              <a:rPr lang="en-NZ" sz="2800" err="1"/>
              <a:t>mai</a:t>
            </a:r>
            <a:r>
              <a:rPr lang="en-NZ" sz="2800"/>
              <a:t> Ī x3, </a:t>
            </a:r>
            <a:r>
              <a:rPr lang="en-NZ" sz="2800" err="1"/>
              <a:t>Kii</a:t>
            </a:r>
            <a:r>
              <a:rPr lang="en-NZ" sz="2800"/>
              <a:t> </a:t>
            </a:r>
            <a:r>
              <a:rPr lang="en-NZ" sz="2800" err="1"/>
              <a:t>mai</a:t>
            </a:r>
            <a:r>
              <a:rPr lang="en-NZ" sz="2800"/>
              <a:t> Māori </a:t>
            </a:r>
            <a:r>
              <a:rPr lang="en-NZ" sz="2800" err="1"/>
              <a:t>kii</a:t>
            </a:r>
            <a:r>
              <a:rPr lang="en-NZ" sz="2800"/>
              <a:t> </a:t>
            </a:r>
            <a:r>
              <a:rPr lang="en-NZ" sz="2800" err="1"/>
              <a:t>mai</a:t>
            </a:r>
            <a:r>
              <a:rPr lang="en-NZ" sz="2800"/>
              <a:t> Ō x3</a:t>
            </a:r>
            <a:br>
              <a:rPr lang="en-NZ" sz="2800"/>
            </a:br>
            <a:r>
              <a:rPr lang="en-NZ" sz="2800" err="1"/>
              <a:t>Kii</a:t>
            </a:r>
            <a:r>
              <a:rPr lang="en-NZ" sz="2800"/>
              <a:t> </a:t>
            </a:r>
            <a:r>
              <a:rPr lang="en-NZ" sz="2800" err="1"/>
              <a:t>mai</a:t>
            </a:r>
            <a:r>
              <a:rPr lang="en-NZ" sz="2800"/>
              <a:t> Māori </a:t>
            </a:r>
            <a:r>
              <a:rPr lang="en-NZ" sz="2800" err="1"/>
              <a:t>kii</a:t>
            </a:r>
            <a:r>
              <a:rPr lang="en-NZ" sz="2800"/>
              <a:t> </a:t>
            </a:r>
            <a:r>
              <a:rPr lang="en-NZ" sz="2800" err="1"/>
              <a:t>mai</a:t>
            </a:r>
            <a:r>
              <a:rPr lang="en-NZ" sz="2800"/>
              <a:t> Ū (Close your eyes) x3.</a:t>
            </a:r>
            <a:br>
              <a:rPr lang="en-NZ" sz="2800"/>
            </a:br>
            <a:r>
              <a:rPr lang="en-NZ" sz="2800"/>
              <a:t>KAEA: Hope, Ki </a:t>
            </a:r>
            <a:r>
              <a:rPr lang="en-NZ" sz="2800" err="1"/>
              <a:t>raro</a:t>
            </a:r>
            <a:r>
              <a:rPr lang="en-NZ" sz="2800"/>
              <a:t>.</a:t>
            </a:r>
          </a:p>
        </p:txBody>
      </p:sp>
    </p:spTree>
    <p:extLst>
      <p:ext uri="{BB962C8B-B14F-4D97-AF65-F5344CB8AC3E}">
        <p14:creationId xmlns:p14="http://schemas.microsoft.com/office/powerpoint/2010/main" val="5665852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52B6B03-A936-456C-98B2-C0664F3193B0}"/>
              </a:ext>
            </a:extLst>
          </p:cNvPr>
          <p:cNvSpPr>
            <a:spLocks noGrp="1"/>
          </p:cNvSpPr>
          <p:nvPr>
            <p:ph idx="1"/>
          </p:nvPr>
        </p:nvSpPr>
        <p:spPr>
          <a:xfrm>
            <a:off x="1320421" y="1174561"/>
            <a:ext cx="7308038" cy="4421874"/>
          </a:xfrm>
        </p:spPr>
        <p:txBody>
          <a:bodyPr>
            <a:normAutofit/>
          </a:bodyPr>
          <a:lstStyle/>
          <a:p>
            <a:endParaRPr lang="en-NZ" sz="2100" dirty="0"/>
          </a:p>
          <a:p>
            <a:r>
              <a:rPr lang="en-NZ" sz="1800" dirty="0" err="1">
                <a:latin typeface="Century Schoolbook" panose="02040604050505020304" pitchFamily="18" charset="0"/>
              </a:rPr>
              <a:t>Tēnei</a:t>
            </a:r>
            <a:r>
              <a:rPr lang="en-NZ" sz="1800" dirty="0">
                <a:latin typeface="Century Schoolbook" panose="02040604050505020304" pitchFamily="18" charset="0"/>
              </a:rPr>
              <a:t> = this by me</a:t>
            </a:r>
          </a:p>
          <a:p>
            <a:r>
              <a:rPr lang="en-NZ" sz="1800" dirty="0" err="1">
                <a:latin typeface="Century Schoolbook" panose="02040604050505020304" pitchFamily="18" charset="0"/>
              </a:rPr>
              <a:t>Tēnā</a:t>
            </a:r>
            <a:r>
              <a:rPr lang="en-NZ" sz="1800" dirty="0">
                <a:latin typeface="Century Schoolbook" panose="02040604050505020304" pitchFamily="18" charset="0"/>
              </a:rPr>
              <a:t> = that by you</a:t>
            </a:r>
          </a:p>
          <a:p>
            <a:r>
              <a:rPr lang="en-NZ" sz="1800" dirty="0" err="1">
                <a:latin typeface="Century Schoolbook" panose="02040604050505020304" pitchFamily="18" charset="0"/>
              </a:rPr>
              <a:t>Tērā</a:t>
            </a:r>
            <a:r>
              <a:rPr lang="en-NZ" sz="1800" dirty="0">
                <a:latin typeface="Century Schoolbook" panose="02040604050505020304" pitchFamily="18" charset="0"/>
              </a:rPr>
              <a:t> = that over there beyond the both of us.</a:t>
            </a:r>
          </a:p>
          <a:p>
            <a:r>
              <a:rPr lang="en-NZ" sz="1800" dirty="0">
                <a:latin typeface="Century Schoolbook" panose="02040604050505020304" pitchFamily="18" charset="0"/>
              </a:rPr>
              <a:t>Often in </a:t>
            </a:r>
            <a:r>
              <a:rPr lang="en-NZ" sz="1800" dirty="0" err="1">
                <a:latin typeface="Century Schoolbook" panose="02040604050505020304" pitchFamily="18" charset="0"/>
              </a:rPr>
              <a:t>te</a:t>
            </a:r>
            <a:r>
              <a:rPr lang="en-NZ" sz="1800" dirty="0">
                <a:latin typeface="Century Schoolbook" panose="02040604050505020304" pitchFamily="18" charset="0"/>
              </a:rPr>
              <a:t> </a:t>
            </a:r>
            <a:r>
              <a:rPr lang="en-NZ" sz="1800" dirty="0" err="1">
                <a:latin typeface="Century Schoolbook" panose="02040604050505020304" pitchFamily="18" charset="0"/>
              </a:rPr>
              <a:t>reo</a:t>
            </a:r>
            <a:r>
              <a:rPr lang="en-NZ" sz="1800" dirty="0">
                <a:latin typeface="Century Schoolbook" panose="02040604050505020304" pitchFamily="18" charset="0"/>
              </a:rPr>
              <a:t> Māori when speaking about the plural of something other than “</a:t>
            </a:r>
            <a:r>
              <a:rPr lang="en-NZ" sz="1800" dirty="0" err="1">
                <a:latin typeface="Century Schoolbook" panose="02040604050505020304" pitchFamily="18" charset="0"/>
              </a:rPr>
              <a:t>te</a:t>
            </a:r>
            <a:r>
              <a:rPr lang="en-NZ" sz="1800" dirty="0">
                <a:latin typeface="Century Schoolbook" panose="02040604050505020304" pitchFamily="18" charset="0"/>
              </a:rPr>
              <a:t>” which means “the” (singular) or “</a:t>
            </a:r>
            <a:r>
              <a:rPr lang="en-NZ" sz="1800" dirty="0" err="1">
                <a:latin typeface="Century Schoolbook" panose="02040604050505020304" pitchFamily="18" charset="0"/>
              </a:rPr>
              <a:t>ngā</a:t>
            </a:r>
            <a:r>
              <a:rPr lang="en-NZ" sz="1800" dirty="0">
                <a:latin typeface="Century Schoolbook" panose="02040604050505020304" pitchFamily="18" charset="0"/>
              </a:rPr>
              <a:t>” which also means “the” (plural). Often we drop the “t” for example…</a:t>
            </a:r>
          </a:p>
          <a:p>
            <a:r>
              <a:rPr lang="en-NZ" sz="1800" dirty="0" err="1">
                <a:latin typeface="Century Schoolbook" panose="02040604050505020304" pitchFamily="18" charset="0"/>
              </a:rPr>
              <a:t>Tōku</a:t>
            </a:r>
            <a:r>
              <a:rPr lang="en-NZ" sz="1800" dirty="0">
                <a:latin typeface="Century Schoolbook" panose="02040604050505020304" pitchFamily="18" charset="0"/>
              </a:rPr>
              <a:t> = my (singular) and </a:t>
            </a:r>
            <a:r>
              <a:rPr lang="en-NZ" sz="1800" dirty="0" err="1">
                <a:latin typeface="Century Schoolbook" panose="02040604050505020304" pitchFamily="18" charset="0"/>
              </a:rPr>
              <a:t>ōku</a:t>
            </a:r>
            <a:r>
              <a:rPr lang="en-NZ" sz="1800" dirty="0">
                <a:latin typeface="Century Schoolbook" panose="02040604050505020304" pitchFamily="18" charset="0"/>
              </a:rPr>
              <a:t> = my (plural).</a:t>
            </a:r>
          </a:p>
          <a:p>
            <a:r>
              <a:rPr lang="en-NZ" sz="1800" dirty="0" err="1">
                <a:latin typeface="Century Schoolbook" panose="02040604050505020304" pitchFamily="18" charset="0"/>
              </a:rPr>
              <a:t>Tō</a:t>
            </a:r>
            <a:r>
              <a:rPr lang="en-NZ" sz="1800" dirty="0">
                <a:latin typeface="Century Schoolbook" panose="02040604050505020304" pitchFamily="18" charset="0"/>
              </a:rPr>
              <a:t> / </a:t>
            </a:r>
            <a:r>
              <a:rPr lang="en-NZ" sz="1800" dirty="0" err="1">
                <a:latin typeface="Century Schoolbook" panose="02040604050505020304" pitchFamily="18" charset="0"/>
              </a:rPr>
              <a:t>tōu</a:t>
            </a:r>
            <a:r>
              <a:rPr lang="en-NZ" sz="1800" dirty="0">
                <a:latin typeface="Century Schoolbook" panose="02040604050505020304" pitchFamily="18" charset="0"/>
              </a:rPr>
              <a:t>    = your (singular) and ō / </a:t>
            </a:r>
            <a:r>
              <a:rPr lang="en-NZ" sz="1800" dirty="0" err="1">
                <a:latin typeface="Century Schoolbook" panose="02040604050505020304" pitchFamily="18" charset="0"/>
              </a:rPr>
              <a:t>ōu</a:t>
            </a:r>
            <a:r>
              <a:rPr lang="en-NZ" sz="1800" dirty="0">
                <a:latin typeface="Century Schoolbook" panose="02040604050505020304" pitchFamily="18" charset="0"/>
              </a:rPr>
              <a:t> = my (plural).</a:t>
            </a:r>
          </a:p>
          <a:p>
            <a:r>
              <a:rPr lang="en-NZ" sz="1800" dirty="0" err="1">
                <a:latin typeface="Century Schoolbook" panose="02040604050505020304" pitchFamily="18" charset="0"/>
              </a:rPr>
              <a:t>Tōnā</a:t>
            </a:r>
            <a:r>
              <a:rPr lang="en-NZ" sz="1800" dirty="0">
                <a:latin typeface="Century Schoolbook" panose="02040604050505020304" pitchFamily="18" charset="0"/>
              </a:rPr>
              <a:t> = his or her (singular)and  </a:t>
            </a:r>
            <a:r>
              <a:rPr lang="en-NZ" sz="1800" dirty="0" err="1">
                <a:latin typeface="Century Schoolbook" panose="02040604050505020304" pitchFamily="18" charset="0"/>
              </a:rPr>
              <a:t>ōnā</a:t>
            </a:r>
            <a:r>
              <a:rPr lang="en-NZ" sz="1800" dirty="0">
                <a:latin typeface="Century Schoolbook" panose="02040604050505020304" pitchFamily="18" charset="0"/>
              </a:rPr>
              <a:t> = his or hers (plural).</a:t>
            </a:r>
          </a:p>
          <a:p>
            <a:endParaRPr lang="en-NZ" sz="2100" dirty="0"/>
          </a:p>
        </p:txBody>
      </p:sp>
    </p:spTree>
    <p:extLst>
      <p:ext uri="{BB962C8B-B14F-4D97-AF65-F5344CB8AC3E}">
        <p14:creationId xmlns:p14="http://schemas.microsoft.com/office/powerpoint/2010/main" val="155169049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08C3A219-4685-44CC-8969-30A0A83D8217}"/>
              </a:ext>
            </a:extLst>
          </p:cNvPr>
          <p:cNvSpPr>
            <a:spLocks noGrp="1"/>
          </p:cNvSpPr>
          <p:nvPr>
            <p:ph type="title"/>
          </p:nvPr>
        </p:nvSpPr>
        <p:spPr>
          <a:xfrm>
            <a:off x="728662" y="1885950"/>
            <a:ext cx="8415338" cy="3871913"/>
          </a:xfrm>
        </p:spPr>
        <p:txBody>
          <a:bodyPr/>
          <a:lstStyle/>
          <a:p>
            <a:r>
              <a:rPr lang="en-NZ"/>
              <a:t>Who is this?  Who is that? Who are these/those ?</a:t>
            </a:r>
            <a:br>
              <a:rPr lang="en-NZ"/>
            </a:br>
            <a:br>
              <a:rPr lang="en-NZ"/>
            </a:br>
            <a:r>
              <a:rPr lang="en-NZ"/>
              <a:t>Ko + wai + tēnei?</a:t>
            </a:r>
            <a:br>
              <a:rPr lang="en-NZ"/>
            </a:br>
            <a:r>
              <a:rPr lang="en-NZ"/>
              <a:t>Ko + name of person or place + tēnei/tēnā/tērā?</a:t>
            </a:r>
            <a:br>
              <a:rPr lang="en-NZ"/>
            </a:br>
            <a:br>
              <a:rPr lang="en-NZ"/>
            </a:br>
            <a:r>
              <a:rPr lang="en-NZ"/>
              <a:t>What is this? What is that? What are these/those?</a:t>
            </a:r>
            <a:br>
              <a:rPr lang="en-NZ"/>
            </a:br>
            <a:br>
              <a:rPr lang="en-NZ"/>
            </a:br>
            <a:r>
              <a:rPr lang="en-NZ"/>
              <a:t>He + aha + tēnei?</a:t>
            </a:r>
            <a:br>
              <a:rPr lang="en-NZ"/>
            </a:br>
            <a:r>
              <a:rPr lang="en-NZ"/>
              <a:t>He + thing or object  + tēnei/tēnā/ tērā.</a:t>
            </a:r>
            <a:endParaRPr lang="en-NZ" dirty="0"/>
          </a:p>
        </p:txBody>
      </p:sp>
    </p:spTree>
    <p:extLst>
      <p:ext uri="{BB962C8B-B14F-4D97-AF65-F5344CB8AC3E}">
        <p14:creationId xmlns:p14="http://schemas.microsoft.com/office/powerpoint/2010/main" val="16683463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70C02E-E17F-4CED-87D5-92B3020331E1}"/>
              </a:ext>
            </a:extLst>
          </p:cNvPr>
          <p:cNvSpPr>
            <a:spLocks noGrp="1"/>
          </p:cNvSpPr>
          <p:nvPr>
            <p:ph type="title"/>
          </p:nvPr>
        </p:nvSpPr>
        <p:spPr>
          <a:xfrm>
            <a:off x="1521726" y="891796"/>
            <a:ext cx="7000963" cy="4023104"/>
          </a:xfrm>
        </p:spPr>
        <p:txBody>
          <a:bodyPr>
            <a:normAutofit fontScale="90000"/>
          </a:bodyPr>
          <a:lstStyle/>
          <a:p>
            <a:br>
              <a:rPr lang="en-NZ" sz="1800" dirty="0">
                <a:latin typeface="Century Schoolbook" panose="02040604050505020304" pitchFamily="18" charset="0"/>
              </a:rPr>
            </a:br>
            <a:r>
              <a:rPr lang="en-NZ" sz="1800" dirty="0">
                <a:latin typeface="Century Schoolbook" panose="02040604050505020304" pitchFamily="18" charset="0"/>
              </a:rPr>
              <a:t> </a:t>
            </a:r>
            <a:r>
              <a:rPr lang="en-NZ" dirty="0">
                <a:latin typeface="Century Schoolbook" panose="02040604050505020304" pitchFamily="18" charset="0"/>
              </a:rPr>
              <a:t>Again dropping the “t” to denote plurality.</a:t>
            </a:r>
            <a:br>
              <a:rPr lang="en-NZ" dirty="0">
                <a:latin typeface="Century Schoolbook" panose="02040604050505020304" pitchFamily="18" charset="0"/>
              </a:rPr>
            </a:br>
            <a:br>
              <a:rPr lang="en-NZ" dirty="0">
                <a:latin typeface="Century Schoolbook" panose="02040604050505020304" pitchFamily="18" charset="0"/>
              </a:rPr>
            </a:br>
            <a:r>
              <a:rPr lang="en-NZ" dirty="0" err="1">
                <a:latin typeface="Century Schoolbook" panose="02040604050505020304" pitchFamily="18" charset="0"/>
              </a:rPr>
              <a:t>Tēnei</a:t>
            </a:r>
            <a:r>
              <a:rPr lang="en-NZ" dirty="0">
                <a:latin typeface="Century Schoolbook" panose="02040604050505020304" pitchFamily="18" charset="0"/>
              </a:rPr>
              <a:t> becomes </a:t>
            </a:r>
            <a:r>
              <a:rPr lang="en-NZ" dirty="0" err="1">
                <a:latin typeface="Century Schoolbook" panose="02040604050505020304" pitchFamily="18" charset="0"/>
              </a:rPr>
              <a:t>ēnei</a:t>
            </a:r>
            <a:r>
              <a:rPr lang="en-NZ" dirty="0">
                <a:latin typeface="Century Schoolbook" panose="02040604050505020304" pitchFamily="18" charset="0"/>
              </a:rPr>
              <a:t> = these by me.</a:t>
            </a:r>
            <a:br>
              <a:rPr lang="en-NZ" dirty="0">
                <a:latin typeface="Century Schoolbook" panose="02040604050505020304" pitchFamily="18" charset="0"/>
              </a:rPr>
            </a:br>
            <a:br>
              <a:rPr lang="en-NZ" dirty="0">
                <a:latin typeface="Century Schoolbook" panose="02040604050505020304" pitchFamily="18" charset="0"/>
              </a:rPr>
            </a:br>
            <a:r>
              <a:rPr lang="en-NZ" dirty="0" err="1">
                <a:latin typeface="Century Schoolbook" panose="02040604050505020304" pitchFamily="18" charset="0"/>
              </a:rPr>
              <a:t>Tēnā</a:t>
            </a:r>
            <a:r>
              <a:rPr lang="en-NZ" dirty="0">
                <a:latin typeface="Century Schoolbook" panose="02040604050505020304" pitchFamily="18" charset="0"/>
              </a:rPr>
              <a:t> becomes </a:t>
            </a:r>
            <a:r>
              <a:rPr lang="en-NZ" dirty="0" err="1">
                <a:latin typeface="Century Schoolbook" panose="02040604050505020304" pitchFamily="18" charset="0"/>
              </a:rPr>
              <a:t>ēnā</a:t>
            </a:r>
            <a:r>
              <a:rPr lang="en-NZ" dirty="0">
                <a:latin typeface="Century Schoolbook" panose="02040604050505020304" pitchFamily="18" charset="0"/>
              </a:rPr>
              <a:t> = those by you (beyond au or beyond me by you.)</a:t>
            </a:r>
            <a:br>
              <a:rPr lang="en-NZ" dirty="0">
                <a:latin typeface="Century Schoolbook" panose="02040604050505020304" pitchFamily="18" charset="0"/>
              </a:rPr>
            </a:br>
            <a:br>
              <a:rPr lang="en-NZ" dirty="0">
                <a:latin typeface="Century Schoolbook" panose="02040604050505020304" pitchFamily="18" charset="0"/>
              </a:rPr>
            </a:br>
            <a:r>
              <a:rPr lang="en-NZ" dirty="0" err="1">
                <a:latin typeface="Century Schoolbook" panose="02040604050505020304" pitchFamily="18" charset="0"/>
              </a:rPr>
              <a:t>Tērā</a:t>
            </a:r>
            <a:r>
              <a:rPr lang="en-NZ" dirty="0">
                <a:latin typeface="Century Schoolbook" panose="02040604050505020304" pitchFamily="18" charset="0"/>
              </a:rPr>
              <a:t> becomes </a:t>
            </a:r>
            <a:r>
              <a:rPr lang="en-NZ" dirty="0" err="1">
                <a:latin typeface="Century Schoolbook" panose="02040604050505020304" pitchFamily="18" charset="0"/>
              </a:rPr>
              <a:t>ērā</a:t>
            </a:r>
            <a:r>
              <a:rPr lang="en-NZ" dirty="0">
                <a:latin typeface="Century Schoolbook" panose="02040604050505020304" pitchFamily="18" charset="0"/>
              </a:rPr>
              <a:t> = those over there beyond the both of us ( beyond au and </a:t>
            </a:r>
            <a:r>
              <a:rPr lang="en-NZ" dirty="0" err="1">
                <a:latin typeface="Century Schoolbook" panose="02040604050505020304" pitchFamily="18" charset="0"/>
              </a:rPr>
              <a:t>koe</a:t>
            </a:r>
            <a:r>
              <a:rPr lang="en-NZ" dirty="0">
                <a:latin typeface="Century Schoolbook" panose="02040604050505020304" pitchFamily="18" charset="0"/>
              </a:rPr>
              <a:t>)</a:t>
            </a:r>
          </a:p>
        </p:txBody>
      </p:sp>
    </p:spTree>
    <p:extLst>
      <p:ext uri="{BB962C8B-B14F-4D97-AF65-F5344CB8AC3E}">
        <p14:creationId xmlns:p14="http://schemas.microsoft.com/office/powerpoint/2010/main" val="350840443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5AF4642E-A088-4CE7-90F8-2FC348E37D21}"/>
              </a:ext>
            </a:extLst>
          </p:cNvPr>
          <p:cNvSpPr>
            <a:spLocks noGrp="1"/>
          </p:cNvSpPr>
          <p:nvPr>
            <p:ph type="title"/>
          </p:nvPr>
        </p:nvSpPr>
        <p:spPr>
          <a:xfrm>
            <a:off x="168812" y="182879"/>
            <a:ext cx="8820443" cy="6457071"/>
          </a:xfrm>
        </p:spPr>
        <p:txBody>
          <a:bodyPr/>
          <a:lstStyle/>
          <a:p>
            <a:r>
              <a:rPr lang="en-NZ" dirty="0">
                <a:latin typeface="+mn-lt"/>
              </a:rPr>
              <a:t>Mahi </a:t>
            </a:r>
            <a:r>
              <a:rPr lang="en-NZ" dirty="0" err="1">
                <a:latin typeface="+mn-lt"/>
              </a:rPr>
              <a:t>Kāinga</a:t>
            </a:r>
            <a:r>
              <a:rPr lang="en-NZ" dirty="0">
                <a:latin typeface="+mn-lt"/>
              </a:rPr>
              <a:t> – Homework </a:t>
            </a:r>
            <a:r>
              <a:rPr lang="en-NZ" dirty="0" err="1">
                <a:latin typeface="+mn-lt"/>
              </a:rPr>
              <a:t>Wk</a:t>
            </a:r>
            <a:r>
              <a:rPr lang="en-NZ" dirty="0">
                <a:latin typeface="+mn-lt"/>
              </a:rPr>
              <a:t> 4</a:t>
            </a:r>
            <a:br>
              <a:rPr lang="en-NZ" dirty="0">
                <a:latin typeface="+mn-lt"/>
              </a:rPr>
            </a:br>
            <a:r>
              <a:rPr lang="en-NZ" dirty="0">
                <a:latin typeface="+mn-lt"/>
              </a:rPr>
              <a:t>Write ten sentences using all of these </a:t>
            </a:r>
            <a:r>
              <a:rPr lang="en-NZ" dirty="0" err="1">
                <a:latin typeface="+mn-lt"/>
              </a:rPr>
              <a:t>tēnei</a:t>
            </a:r>
            <a:r>
              <a:rPr lang="en-NZ" dirty="0">
                <a:latin typeface="+mn-lt"/>
              </a:rPr>
              <a:t>, </a:t>
            </a:r>
            <a:r>
              <a:rPr lang="en-NZ" dirty="0" err="1">
                <a:latin typeface="+mn-lt"/>
              </a:rPr>
              <a:t>tēnā</a:t>
            </a:r>
            <a:r>
              <a:rPr lang="en-NZ" dirty="0">
                <a:latin typeface="+mn-lt"/>
              </a:rPr>
              <a:t>, </a:t>
            </a:r>
            <a:r>
              <a:rPr lang="en-NZ" dirty="0" err="1">
                <a:latin typeface="+mn-lt"/>
              </a:rPr>
              <a:t>tērā</a:t>
            </a:r>
            <a:r>
              <a:rPr lang="en-NZ" dirty="0">
                <a:latin typeface="+mn-lt"/>
              </a:rPr>
              <a:t> and </a:t>
            </a:r>
            <a:r>
              <a:rPr lang="en-NZ" dirty="0" err="1">
                <a:latin typeface="+mn-lt"/>
              </a:rPr>
              <a:t>ēnei</a:t>
            </a:r>
            <a:r>
              <a:rPr lang="en-NZ" dirty="0">
                <a:latin typeface="+mn-lt"/>
              </a:rPr>
              <a:t>, </a:t>
            </a:r>
            <a:r>
              <a:rPr lang="en-NZ" dirty="0" err="1">
                <a:latin typeface="+mn-lt"/>
              </a:rPr>
              <a:t>ēnā</a:t>
            </a:r>
            <a:r>
              <a:rPr lang="en-NZ" dirty="0">
                <a:latin typeface="+mn-lt"/>
              </a:rPr>
              <a:t> and </a:t>
            </a:r>
            <a:r>
              <a:rPr lang="en-NZ" dirty="0" err="1">
                <a:latin typeface="+mn-lt"/>
              </a:rPr>
              <a:t>ērā</a:t>
            </a:r>
            <a:r>
              <a:rPr lang="en-NZ" dirty="0">
                <a:latin typeface="+mn-lt"/>
              </a:rPr>
              <a:t> and your </a:t>
            </a:r>
            <a:r>
              <a:rPr lang="en-NZ" dirty="0" err="1">
                <a:latin typeface="+mn-lt"/>
              </a:rPr>
              <a:t>kupu</a:t>
            </a:r>
            <a:r>
              <a:rPr lang="en-NZ" dirty="0">
                <a:latin typeface="+mn-lt"/>
              </a:rPr>
              <a:t> </a:t>
            </a:r>
            <a:r>
              <a:rPr lang="en-NZ" dirty="0" err="1">
                <a:latin typeface="+mn-lt"/>
              </a:rPr>
              <a:t>hou</a:t>
            </a:r>
            <a:r>
              <a:rPr lang="en-NZ" dirty="0">
                <a:latin typeface="+mn-lt"/>
              </a:rPr>
              <a:t>. </a:t>
            </a:r>
            <a:r>
              <a:rPr lang="en-NZ" dirty="0" err="1">
                <a:latin typeface="+mn-lt"/>
              </a:rPr>
              <a:t>Whakapākehātia</a:t>
            </a:r>
            <a:r>
              <a:rPr lang="en-NZ" dirty="0">
                <a:latin typeface="+mn-lt"/>
              </a:rPr>
              <a:t> </a:t>
            </a:r>
            <a:r>
              <a:rPr lang="en-NZ" dirty="0" err="1">
                <a:latin typeface="+mn-lt"/>
              </a:rPr>
              <a:t>ngā</a:t>
            </a:r>
            <a:r>
              <a:rPr lang="en-NZ" dirty="0">
                <a:latin typeface="+mn-lt"/>
              </a:rPr>
              <a:t> </a:t>
            </a:r>
            <a:r>
              <a:rPr lang="en-NZ" dirty="0" err="1">
                <a:latin typeface="+mn-lt"/>
              </a:rPr>
              <a:t>rārangi</a:t>
            </a:r>
            <a:r>
              <a:rPr lang="en-NZ" dirty="0">
                <a:latin typeface="+mn-lt"/>
              </a:rPr>
              <a:t> </a:t>
            </a:r>
            <a:r>
              <a:rPr lang="en-NZ" dirty="0" err="1">
                <a:latin typeface="+mn-lt"/>
              </a:rPr>
              <a:t>kōrero</a:t>
            </a:r>
            <a:r>
              <a:rPr lang="en-NZ" dirty="0">
                <a:latin typeface="+mn-lt"/>
              </a:rPr>
              <a:t>.</a:t>
            </a:r>
            <a:br>
              <a:rPr lang="en-NZ" dirty="0">
                <a:latin typeface="+mn-lt"/>
              </a:rPr>
            </a:br>
            <a:r>
              <a:rPr lang="en-NZ" dirty="0">
                <a:latin typeface="+mn-lt"/>
              </a:rPr>
              <a:t>Translate the sentences.</a:t>
            </a:r>
            <a:br>
              <a:rPr lang="en-NZ" dirty="0">
                <a:latin typeface="+mn-lt"/>
              </a:rPr>
            </a:br>
            <a:r>
              <a:rPr lang="en-NZ" dirty="0">
                <a:latin typeface="+mn-lt"/>
              </a:rPr>
              <a:t>Student’s share…</a:t>
            </a:r>
            <a:br>
              <a:rPr lang="en-NZ" dirty="0">
                <a:latin typeface="+mn-lt"/>
              </a:rPr>
            </a:br>
            <a:r>
              <a:rPr lang="en-NZ" dirty="0">
                <a:latin typeface="+mn-lt"/>
              </a:rPr>
              <a:t>Break Out into groups</a:t>
            </a:r>
          </a:p>
        </p:txBody>
      </p:sp>
    </p:spTree>
    <p:extLst>
      <p:ext uri="{BB962C8B-B14F-4D97-AF65-F5344CB8AC3E}">
        <p14:creationId xmlns:p14="http://schemas.microsoft.com/office/powerpoint/2010/main" val="379825195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1F125F-AE73-4240-8712-741091F472FE}"/>
              </a:ext>
            </a:extLst>
          </p:cNvPr>
          <p:cNvSpPr>
            <a:spLocks noGrp="1"/>
          </p:cNvSpPr>
          <p:nvPr>
            <p:ph type="title"/>
          </p:nvPr>
        </p:nvSpPr>
        <p:spPr>
          <a:xfrm>
            <a:off x="1378634" y="218049"/>
            <a:ext cx="7249825" cy="907365"/>
          </a:xfrm>
        </p:spPr>
        <p:txBody>
          <a:bodyPr>
            <a:normAutofit fontScale="90000"/>
          </a:bodyPr>
          <a:lstStyle/>
          <a:p>
            <a:r>
              <a:rPr lang="en-NZ" dirty="0" err="1">
                <a:latin typeface="Century Schoolbook" panose="02040604050505020304" pitchFamily="18" charset="0"/>
              </a:rPr>
              <a:t>Kupu</a:t>
            </a:r>
            <a:r>
              <a:rPr lang="en-NZ" dirty="0">
                <a:latin typeface="Century Schoolbook" panose="02040604050505020304" pitchFamily="18" charset="0"/>
              </a:rPr>
              <a:t> Hou – How many words do you know from </a:t>
            </a:r>
            <a:br>
              <a:rPr lang="en-NZ" dirty="0">
                <a:latin typeface="Century Schoolbook" panose="02040604050505020304" pitchFamily="18" charset="0"/>
              </a:rPr>
            </a:br>
            <a:r>
              <a:rPr lang="en-NZ" dirty="0">
                <a:latin typeface="Century Schoolbook" panose="02040604050505020304" pitchFamily="18" charset="0"/>
              </a:rPr>
              <a:t>                                      last week 4? </a:t>
            </a:r>
          </a:p>
        </p:txBody>
      </p:sp>
      <p:sp>
        <p:nvSpPr>
          <p:cNvPr id="3" name="Content Placeholder 2">
            <a:extLst>
              <a:ext uri="{FF2B5EF4-FFF2-40B4-BE49-F238E27FC236}">
                <a16:creationId xmlns:a16="http://schemas.microsoft.com/office/drawing/2014/main" id="{4E512FCA-748A-4D59-B15E-D6B573215D29}"/>
              </a:ext>
            </a:extLst>
          </p:cNvPr>
          <p:cNvSpPr>
            <a:spLocks noGrp="1"/>
          </p:cNvSpPr>
          <p:nvPr>
            <p:ph idx="1"/>
          </p:nvPr>
        </p:nvSpPr>
        <p:spPr>
          <a:xfrm>
            <a:off x="515541" y="1420837"/>
            <a:ext cx="8420331" cy="4768948"/>
          </a:xfrm>
        </p:spPr>
        <p:txBody>
          <a:bodyPr>
            <a:normAutofit/>
          </a:bodyPr>
          <a:lstStyle/>
          <a:p>
            <a:pPr marL="0" indent="0">
              <a:buNone/>
            </a:pPr>
            <a:r>
              <a:rPr lang="en-NZ" sz="2400" dirty="0" err="1">
                <a:latin typeface="Century Schoolbook" panose="02040604050505020304" pitchFamily="18" charset="0"/>
              </a:rPr>
              <a:t>Pukapuka</a:t>
            </a:r>
            <a:r>
              <a:rPr lang="en-NZ" sz="2400" dirty="0">
                <a:latin typeface="Century Schoolbook" panose="02040604050505020304" pitchFamily="18" charset="0"/>
              </a:rPr>
              <a:t>                                             </a:t>
            </a:r>
            <a:r>
              <a:rPr lang="en-NZ" sz="2400" dirty="0" err="1">
                <a:latin typeface="Century Schoolbook" panose="02040604050505020304" pitchFamily="18" charset="0"/>
              </a:rPr>
              <a:t>waiata</a:t>
            </a:r>
            <a:r>
              <a:rPr lang="en-NZ" sz="2400" dirty="0">
                <a:latin typeface="Century Schoolbook" panose="02040604050505020304" pitchFamily="18" charset="0"/>
              </a:rPr>
              <a:t> </a:t>
            </a:r>
          </a:p>
          <a:p>
            <a:pPr marL="0" indent="0">
              <a:buNone/>
            </a:pPr>
            <a:r>
              <a:rPr lang="en-NZ" sz="2400" dirty="0" err="1">
                <a:latin typeface="Century Schoolbook" panose="02040604050505020304" pitchFamily="18" charset="0"/>
              </a:rPr>
              <a:t>Pene</a:t>
            </a:r>
            <a:r>
              <a:rPr lang="en-NZ" sz="2400" dirty="0">
                <a:latin typeface="Century Schoolbook" panose="02040604050505020304" pitchFamily="18" charset="0"/>
              </a:rPr>
              <a:t>                                                      haka / </a:t>
            </a:r>
            <a:r>
              <a:rPr lang="en-NZ" sz="2400" dirty="0" err="1">
                <a:latin typeface="Century Schoolbook" panose="02040604050505020304" pitchFamily="18" charset="0"/>
              </a:rPr>
              <a:t>kanikani</a:t>
            </a:r>
            <a:r>
              <a:rPr lang="en-NZ" sz="2400" dirty="0">
                <a:latin typeface="Century Schoolbook" panose="02040604050505020304" pitchFamily="18" charset="0"/>
              </a:rPr>
              <a:t> -                   </a:t>
            </a:r>
          </a:p>
          <a:p>
            <a:pPr marL="0" indent="0">
              <a:buNone/>
            </a:pPr>
            <a:r>
              <a:rPr lang="en-NZ" sz="2400" dirty="0" err="1">
                <a:latin typeface="Century Schoolbook" panose="02040604050505020304" pitchFamily="18" charset="0"/>
              </a:rPr>
              <a:t>Waea</a:t>
            </a:r>
            <a:r>
              <a:rPr lang="en-NZ" sz="2400" dirty="0">
                <a:latin typeface="Century Schoolbook" panose="02040604050505020304" pitchFamily="18" charset="0"/>
              </a:rPr>
              <a:t> </a:t>
            </a:r>
            <a:r>
              <a:rPr lang="en-NZ" sz="2400" dirty="0" err="1">
                <a:latin typeface="Century Schoolbook" panose="02040604050505020304" pitchFamily="18" charset="0"/>
              </a:rPr>
              <a:t>pūkoro</a:t>
            </a:r>
            <a:r>
              <a:rPr lang="en-NZ" sz="2400" dirty="0">
                <a:latin typeface="Century Schoolbook" panose="02040604050505020304" pitchFamily="18" charset="0"/>
              </a:rPr>
              <a:t>                                        </a:t>
            </a:r>
            <a:r>
              <a:rPr lang="en-NZ" sz="2400" dirty="0" err="1">
                <a:latin typeface="Century Schoolbook" panose="02040604050505020304" pitchFamily="18" charset="0"/>
              </a:rPr>
              <a:t>whare</a:t>
            </a:r>
            <a:r>
              <a:rPr lang="en-NZ" sz="2400" dirty="0">
                <a:latin typeface="Century Schoolbook" panose="02040604050505020304" pitchFamily="18" charset="0"/>
              </a:rPr>
              <a:t> </a:t>
            </a:r>
          </a:p>
          <a:p>
            <a:pPr marL="0" indent="0">
              <a:buNone/>
            </a:pPr>
            <a:r>
              <a:rPr lang="en-NZ" sz="2400" dirty="0" err="1">
                <a:latin typeface="Century Schoolbook" panose="02040604050505020304" pitchFamily="18" charset="0"/>
              </a:rPr>
              <a:t>Naihi</a:t>
            </a:r>
            <a:r>
              <a:rPr lang="en-NZ" sz="2400" dirty="0">
                <a:latin typeface="Century Schoolbook" panose="02040604050505020304" pitchFamily="18" charset="0"/>
              </a:rPr>
              <a:t> –                                                 waka </a:t>
            </a:r>
          </a:p>
          <a:p>
            <a:pPr marL="0" indent="0">
              <a:buNone/>
            </a:pPr>
            <a:r>
              <a:rPr lang="en-NZ" sz="2400" dirty="0" err="1">
                <a:latin typeface="Century Schoolbook" panose="02040604050505020304" pitchFamily="18" charset="0"/>
              </a:rPr>
              <a:t>Paoka</a:t>
            </a:r>
            <a:r>
              <a:rPr lang="en-NZ" sz="2400" dirty="0">
                <a:latin typeface="Century Schoolbook" panose="02040604050505020304" pitchFamily="18" charset="0"/>
              </a:rPr>
              <a:t> –                                                </a:t>
            </a:r>
            <a:r>
              <a:rPr lang="en-NZ" sz="2400" dirty="0" err="1">
                <a:latin typeface="Century Schoolbook" panose="02040604050505020304" pitchFamily="18" charset="0"/>
              </a:rPr>
              <a:t>paihikara</a:t>
            </a:r>
            <a:r>
              <a:rPr lang="en-NZ" sz="2400" dirty="0">
                <a:latin typeface="Century Schoolbook" panose="02040604050505020304" pitchFamily="18" charset="0"/>
              </a:rPr>
              <a:t> </a:t>
            </a:r>
          </a:p>
          <a:p>
            <a:pPr marL="0" indent="0">
              <a:buNone/>
            </a:pPr>
            <a:r>
              <a:rPr lang="en-NZ" sz="2400" dirty="0" err="1">
                <a:latin typeface="Century Schoolbook" panose="02040604050505020304" pitchFamily="18" charset="0"/>
              </a:rPr>
              <a:t>Pereti</a:t>
            </a:r>
            <a:r>
              <a:rPr lang="en-NZ" sz="2400" dirty="0">
                <a:latin typeface="Century Schoolbook" panose="02040604050505020304" pitchFamily="18" charset="0"/>
              </a:rPr>
              <a:t> –                                                </a:t>
            </a:r>
            <a:r>
              <a:rPr lang="en-NZ" sz="2400" dirty="0" err="1">
                <a:latin typeface="Century Schoolbook" panose="02040604050505020304" pitchFamily="18" charset="0"/>
              </a:rPr>
              <a:t>peke</a:t>
            </a:r>
            <a:r>
              <a:rPr lang="en-NZ" sz="2400" dirty="0">
                <a:latin typeface="Century Schoolbook" panose="02040604050505020304" pitchFamily="18" charset="0"/>
              </a:rPr>
              <a:t> </a:t>
            </a:r>
          </a:p>
          <a:p>
            <a:pPr marL="0" indent="0">
              <a:buNone/>
            </a:pPr>
            <a:r>
              <a:rPr lang="en-NZ" sz="2400" dirty="0" err="1">
                <a:latin typeface="Century Schoolbook" panose="02040604050505020304" pitchFamily="18" charset="0"/>
              </a:rPr>
              <a:t>Tūru</a:t>
            </a:r>
            <a:r>
              <a:rPr lang="en-NZ" sz="2400" dirty="0">
                <a:latin typeface="Century Schoolbook" panose="02040604050505020304" pitchFamily="18" charset="0"/>
              </a:rPr>
              <a:t> –                                                  </a:t>
            </a:r>
            <a:r>
              <a:rPr lang="en-NZ" sz="2400" dirty="0" err="1">
                <a:latin typeface="Century Schoolbook" panose="02040604050505020304" pitchFamily="18" charset="0"/>
              </a:rPr>
              <a:t>pōtae</a:t>
            </a:r>
            <a:r>
              <a:rPr lang="en-NZ" sz="2400" dirty="0">
                <a:latin typeface="Century Schoolbook" panose="02040604050505020304" pitchFamily="18" charset="0"/>
              </a:rPr>
              <a:t> – </a:t>
            </a:r>
          </a:p>
          <a:p>
            <a:pPr marL="0" indent="0">
              <a:buNone/>
            </a:pPr>
            <a:r>
              <a:rPr lang="en-NZ" sz="2400" dirty="0" err="1">
                <a:latin typeface="Century Schoolbook" panose="02040604050505020304" pitchFamily="18" charset="0"/>
              </a:rPr>
              <a:t>Tēpu</a:t>
            </a:r>
            <a:r>
              <a:rPr lang="en-NZ" sz="2400" dirty="0">
                <a:latin typeface="Century Schoolbook" panose="02040604050505020304" pitchFamily="18" charset="0"/>
              </a:rPr>
              <a:t> –                                                  </a:t>
            </a:r>
            <a:r>
              <a:rPr lang="en-NZ" sz="2400" dirty="0" err="1">
                <a:latin typeface="Century Schoolbook" panose="02040604050505020304" pitchFamily="18" charset="0"/>
              </a:rPr>
              <a:t>poro</a:t>
            </a:r>
            <a:r>
              <a:rPr lang="en-NZ" sz="2400" dirty="0">
                <a:latin typeface="Century Schoolbook" panose="02040604050505020304" pitchFamily="18" charset="0"/>
              </a:rPr>
              <a:t> – </a:t>
            </a:r>
          </a:p>
          <a:p>
            <a:pPr marL="0" indent="0">
              <a:buNone/>
            </a:pPr>
            <a:r>
              <a:rPr lang="en-NZ" sz="2400" dirty="0" err="1">
                <a:latin typeface="Century Schoolbook" panose="02040604050505020304" pitchFamily="18" charset="0"/>
              </a:rPr>
              <a:t>Ipu</a:t>
            </a:r>
            <a:r>
              <a:rPr lang="en-NZ" sz="2400" dirty="0">
                <a:latin typeface="Century Schoolbook" panose="02040604050505020304" pitchFamily="18" charset="0"/>
              </a:rPr>
              <a:t> –                                                    </a:t>
            </a:r>
            <a:r>
              <a:rPr lang="en-NZ" sz="2400" dirty="0" err="1">
                <a:latin typeface="Century Schoolbook" panose="02040604050505020304" pitchFamily="18" charset="0"/>
              </a:rPr>
              <a:t>kānohi</a:t>
            </a:r>
            <a:r>
              <a:rPr lang="en-NZ" sz="2400" dirty="0">
                <a:latin typeface="Century Schoolbook" panose="02040604050505020304" pitchFamily="18" charset="0"/>
              </a:rPr>
              <a:t> </a:t>
            </a:r>
            <a:r>
              <a:rPr lang="en-NZ" sz="2400" dirty="0" err="1">
                <a:latin typeface="Century Schoolbook" panose="02040604050505020304" pitchFamily="18" charset="0"/>
              </a:rPr>
              <a:t>kē</a:t>
            </a:r>
            <a:r>
              <a:rPr lang="en-NZ" sz="2400" dirty="0">
                <a:latin typeface="Century Schoolbook" panose="02040604050505020304" pitchFamily="18" charset="0"/>
              </a:rPr>
              <a:t> -</a:t>
            </a:r>
          </a:p>
          <a:p>
            <a:pPr marL="0" indent="0">
              <a:buNone/>
            </a:pPr>
            <a:r>
              <a:rPr lang="en-NZ" sz="2400" dirty="0" err="1">
                <a:latin typeface="Century Schoolbook" panose="02040604050505020304" pitchFamily="18" charset="0"/>
              </a:rPr>
              <a:t>Karaihe</a:t>
            </a:r>
            <a:r>
              <a:rPr lang="en-NZ" sz="2400" dirty="0">
                <a:latin typeface="Century Schoolbook" panose="02040604050505020304" pitchFamily="18" charset="0"/>
              </a:rPr>
              <a:t> –                                            </a:t>
            </a:r>
            <a:r>
              <a:rPr lang="en-NZ" sz="2400" dirty="0" err="1">
                <a:latin typeface="Century Schoolbook" panose="02040604050505020304" pitchFamily="18" charset="0"/>
              </a:rPr>
              <a:t>karapu</a:t>
            </a:r>
            <a:r>
              <a:rPr lang="en-NZ" sz="2400" dirty="0">
                <a:latin typeface="Century Schoolbook" panose="02040604050505020304" pitchFamily="18" charset="0"/>
              </a:rPr>
              <a:t> -</a:t>
            </a:r>
            <a:endParaRPr lang="en-NZ" dirty="0"/>
          </a:p>
        </p:txBody>
      </p:sp>
    </p:spTree>
    <p:extLst>
      <p:ext uri="{BB962C8B-B14F-4D97-AF65-F5344CB8AC3E}">
        <p14:creationId xmlns:p14="http://schemas.microsoft.com/office/powerpoint/2010/main" val="160227845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6738F1-595B-4A49-A81C-41C9D86C7117}"/>
              </a:ext>
            </a:extLst>
          </p:cNvPr>
          <p:cNvSpPr>
            <a:spLocks noGrp="1"/>
          </p:cNvSpPr>
          <p:nvPr>
            <p:ph type="title"/>
          </p:nvPr>
        </p:nvSpPr>
        <p:spPr>
          <a:xfrm>
            <a:off x="457200" y="274637"/>
            <a:ext cx="8229600" cy="2130937"/>
          </a:xfrm>
        </p:spPr>
        <p:txBody>
          <a:bodyPr>
            <a:normAutofit/>
          </a:bodyPr>
          <a:lstStyle/>
          <a:p>
            <a:r>
              <a:rPr lang="en-NZ" dirty="0" err="1"/>
              <a:t>Whakapākehātia</a:t>
            </a:r>
            <a:r>
              <a:rPr lang="en-NZ" dirty="0"/>
              <a:t> </a:t>
            </a:r>
            <a:r>
              <a:rPr lang="en-NZ" dirty="0" err="1"/>
              <a:t>i</a:t>
            </a:r>
            <a:r>
              <a:rPr lang="en-NZ" dirty="0"/>
              <a:t> </a:t>
            </a:r>
            <a:r>
              <a:rPr lang="en-NZ" dirty="0" err="1"/>
              <a:t>ēnei</a:t>
            </a:r>
            <a:r>
              <a:rPr lang="en-NZ" dirty="0"/>
              <a:t> </a:t>
            </a:r>
            <a:r>
              <a:rPr lang="en-NZ" dirty="0" err="1"/>
              <a:t>pakiwaitara</a:t>
            </a:r>
            <a:r>
              <a:rPr lang="en-NZ" dirty="0"/>
              <a:t>.</a:t>
            </a:r>
          </a:p>
        </p:txBody>
      </p:sp>
    </p:spTree>
    <p:extLst>
      <p:ext uri="{BB962C8B-B14F-4D97-AF65-F5344CB8AC3E}">
        <p14:creationId xmlns:p14="http://schemas.microsoft.com/office/powerpoint/2010/main" val="70860905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Freeform: Shape 10">
            <a:extLst>
              <a:ext uri="{FF2B5EF4-FFF2-40B4-BE49-F238E27FC236}">
                <a16:creationId xmlns:a16="http://schemas.microsoft.com/office/drawing/2014/main" id="{46C2E80F-49A6-4372-B103-219D417A55E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63072" y="470925"/>
            <a:ext cx="3285756" cy="5892104"/>
          </a:xfrm>
          <a:custGeom>
            <a:avLst/>
            <a:gdLst>
              <a:gd name="connsiteX0" fmla="*/ 0 w 4381009"/>
              <a:gd name="connsiteY0" fmla="*/ 0 h 5892104"/>
              <a:gd name="connsiteX1" fmla="*/ 4157628 w 4381009"/>
              <a:gd name="connsiteY1" fmla="*/ 0 h 5892104"/>
              <a:gd name="connsiteX2" fmla="*/ 4169302 w 4381009"/>
              <a:gd name="connsiteY2" fmla="*/ 68659 h 5892104"/>
              <a:gd name="connsiteX3" fmla="*/ 4191571 w 4381009"/>
              <a:gd name="connsiteY3" fmla="*/ 205472 h 5892104"/>
              <a:gd name="connsiteX4" fmla="*/ 4213368 w 4381009"/>
              <a:gd name="connsiteY4" fmla="*/ 342890 h 5892104"/>
              <a:gd name="connsiteX5" fmla="*/ 4232030 w 4381009"/>
              <a:gd name="connsiteY5" fmla="*/ 480913 h 5892104"/>
              <a:gd name="connsiteX6" fmla="*/ 4250848 w 4381009"/>
              <a:gd name="connsiteY6" fmla="*/ 618332 h 5892104"/>
              <a:gd name="connsiteX7" fmla="*/ 4268412 w 4381009"/>
              <a:gd name="connsiteY7" fmla="*/ 756355 h 5892104"/>
              <a:gd name="connsiteX8" fmla="*/ 4283467 w 4381009"/>
              <a:gd name="connsiteY8" fmla="*/ 892563 h 5892104"/>
              <a:gd name="connsiteX9" fmla="*/ 4297737 w 4381009"/>
              <a:gd name="connsiteY9" fmla="*/ 1030587 h 5892104"/>
              <a:gd name="connsiteX10" fmla="*/ 4310754 w 4381009"/>
              <a:gd name="connsiteY10" fmla="*/ 1168005 h 5892104"/>
              <a:gd name="connsiteX11" fmla="*/ 4322045 w 4381009"/>
              <a:gd name="connsiteY11" fmla="*/ 1303002 h 5892104"/>
              <a:gd name="connsiteX12" fmla="*/ 4333336 w 4381009"/>
              <a:gd name="connsiteY12" fmla="*/ 1439815 h 5892104"/>
              <a:gd name="connsiteX13" fmla="*/ 4342745 w 4381009"/>
              <a:gd name="connsiteY13" fmla="*/ 1574812 h 5892104"/>
              <a:gd name="connsiteX14" fmla="*/ 4350115 w 4381009"/>
              <a:gd name="connsiteY14" fmla="*/ 1709808 h 5892104"/>
              <a:gd name="connsiteX15" fmla="*/ 4357799 w 4381009"/>
              <a:gd name="connsiteY15" fmla="*/ 1844200 h 5892104"/>
              <a:gd name="connsiteX16" fmla="*/ 4364229 w 4381009"/>
              <a:gd name="connsiteY16" fmla="*/ 1977381 h 5892104"/>
              <a:gd name="connsiteX17" fmla="*/ 4368777 w 4381009"/>
              <a:gd name="connsiteY17" fmla="*/ 2109351 h 5892104"/>
              <a:gd name="connsiteX18" fmla="*/ 4372697 w 4381009"/>
              <a:gd name="connsiteY18" fmla="*/ 2241321 h 5892104"/>
              <a:gd name="connsiteX19" fmla="*/ 4376461 w 4381009"/>
              <a:gd name="connsiteY19" fmla="*/ 2372080 h 5892104"/>
              <a:gd name="connsiteX20" fmla="*/ 4378186 w 4381009"/>
              <a:gd name="connsiteY20" fmla="*/ 2501023 h 5892104"/>
              <a:gd name="connsiteX21" fmla="*/ 4380068 w 4381009"/>
              <a:gd name="connsiteY21" fmla="*/ 2629966 h 5892104"/>
              <a:gd name="connsiteX22" fmla="*/ 4381009 w 4381009"/>
              <a:gd name="connsiteY22" fmla="*/ 2757093 h 5892104"/>
              <a:gd name="connsiteX23" fmla="*/ 4380068 w 4381009"/>
              <a:gd name="connsiteY23" fmla="*/ 2883010 h 5892104"/>
              <a:gd name="connsiteX24" fmla="*/ 4380068 w 4381009"/>
              <a:gd name="connsiteY24" fmla="*/ 3007715 h 5892104"/>
              <a:gd name="connsiteX25" fmla="*/ 4378186 w 4381009"/>
              <a:gd name="connsiteY25" fmla="*/ 3131210 h 5892104"/>
              <a:gd name="connsiteX26" fmla="*/ 4375363 w 4381009"/>
              <a:gd name="connsiteY26" fmla="*/ 3252283 h 5892104"/>
              <a:gd name="connsiteX27" fmla="*/ 4372697 w 4381009"/>
              <a:gd name="connsiteY27" fmla="*/ 3372146 h 5892104"/>
              <a:gd name="connsiteX28" fmla="*/ 4369718 w 4381009"/>
              <a:gd name="connsiteY28" fmla="*/ 3489587 h 5892104"/>
              <a:gd name="connsiteX29" fmla="*/ 4365170 w 4381009"/>
              <a:gd name="connsiteY29" fmla="*/ 3606423 h 5892104"/>
              <a:gd name="connsiteX30" fmla="*/ 4360309 w 4381009"/>
              <a:gd name="connsiteY30" fmla="*/ 3721443 h 5892104"/>
              <a:gd name="connsiteX31" fmla="*/ 4355918 w 4381009"/>
              <a:gd name="connsiteY31" fmla="*/ 3834041 h 5892104"/>
              <a:gd name="connsiteX32" fmla="*/ 4343529 w 4381009"/>
              <a:gd name="connsiteY32" fmla="*/ 4053789 h 5892104"/>
              <a:gd name="connsiteX33" fmla="*/ 4330356 w 4381009"/>
              <a:gd name="connsiteY33" fmla="*/ 4264457 h 5892104"/>
              <a:gd name="connsiteX34" fmla="*/ 4316556 w 4381009"/>
              <a:gd name="connsiteY34" fmla="*/ 4466650 h 5892104"/>
              <a:gd name="connsiteX35" fmla="*/ 4301344 w 4381009"/>
              <a:gd name="connsiteY35" fmla="*/ 4657946 h 5892104"/>
              <a:gd name="connsiteX36" fmla="*/ 4285506 w 4381009"/>
              <a:gd name="connsiteY36" fmla="*/ 4840767 h 5892104"/>
              <a:gd name="connsiteX37" fmla="*/ 4268412 w 4381009"/>
              <a:gd name="connsiteY37" fmla="*/ 5010269 h 5892104"/>
              <a:gd name="connsiteX38" fmla="*/ 4251633 w 4381009"/>
              <a:gd name="connsiteY38" fmla="*/ 5169481 h 5892104"/>
              <a:gd name="connsiteX39" fmla="*/ 4234853 w 4381009"/>
              <a:gd name="connsiteY39" fmla="*/ 5315980 h 5892104"/>
              <a:gd name="connsiteX40" fmla="*/ 4219014 w 4381009"/>
              <a:gd name="connsiteY40" fmla="*/ 5450371 h 5892104"/>
              <a:gd name="connsiteX41" fmla="*/ 4203959 w 4381009"/>
              <a:gd name="connsiteY41" fmla="*/ 5569628 h 5892104"/>
              <a:gd name="connsiteX42" fmla="*/ 4189689 w 4381009"/>
              <a:gd name="connsiteY42" fmla="*/ 5677384 h 5892104"/>
              <a:gd name="connsiteX43" fmla="*/ 4177770 w 4381009"/>
              <a:gd name="connsiteY43" fmla="*/ 5768189 h 5892104"/>
              <a:gd name="connsiteX44" fmla="*/ 4166479 w 4381009"/>
              <a:gd name="connsiteY44" fmla="*/ 5844465 h 5892104"/>
              <a:gd name="connsiteX45" fmla="*/ 4159132 w 4381009"/>
              <a:gd name="connsiteY45" fmla="*/ 5892104 h 5892104"/>
              <a:gd name="connsiteX46" fmla="*/ 0 w 4381009"/>
              <a:gd name="connsiteY46" fmla="*/ 5892104 h 58921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Lst>
            <a:rect l="l" t="t" r="r" b="b"/>
            <a:pathLst>
              <a:path w="4381009" h="5892104">
                <a:moveTo>
                  <a:pt x="0" y="0"/>
                </a:moveTo>
                <a:lnTo>
                  <a:pt x="4157628" y="0"/>
                </a:lnTo>
                <a:lnTo>
                  <a:pt x="4169302" y="68659"/>
                </a:lnTo>
                <a:lnTo>
                  <a:pt x="4191571" y="205472"/>
                </a:lnTo>
                <a:lnTo>
                  <a:pt x="4213368" y="342890"/>
                </a:lnTo>
                <a:lnTo>
                  <a:pt x="4232030" y="480913"/>
                </a:lnTo>
                <a:lnTo>
                  <a:pt x="4250848" y="618332"/>
                </a:lnTo>
                <a:lnTo>
                  <a:pt x="4268412" y="756355"/>
                </a:lnTo>
                <a:lnTo>
                  <a:pt x="4283467" y="892563"/>
                </a:lnTo>
                <a:lnTo>
                  <a:pt x="4297737" y="1030587"/>
                </a:lnTo>
                <a:lnTo>
                  <a:pt x="4310754" y="1168005"/>
                </a:lnTo>
                <a:lnTo>
                  <a:pt x="4322045" y="1303002"/>
                </a:lnTo>
                <a:lnTo>
                  <a:pt x="4333336" y="1439815"/>
                </a:lnTo>
                <a:lnTo>
                  <a:pt x="4342745" y="1574812"/>
                </a:lnTo>
                <a:lnTo>
                  <a:pt x="4350115" y="1709808"/>
                </a:lnTo>
                <a:lnTo>
                  <a:pt x="4357799" y="1844200"/>
                </a:lnTo>
                <a:lnTo>
                  <a:pt x="4364229" y="1977381"/>
                </a:lnTo>
                <a:lnTo>
                  <a:pt x="4368777" y="2109351"/>
                </a:lnTo>
                <a:lnTo>
                  <a:pt x="4372697" y="2241321"/>
                </a:lnTo>
                <a:lnTo>
                  <a:pt x="4376461" y="2372080"/>
                </a:lnTo>
                <a:lnTo>
                  <a:pt x="4378186" y="2501023"/>
                </a:lnTo>
                <a:lnTo>
                  <a:pt x="4380068" y="2629966"/>
                </a:lnTo>
                <a:lnTo>
                  <a:pt x="4381009" y="2757093"/>
                </a:lnTo>
                <a:lnTo>
                  <a:pt x="4380068" y="2883010"/>
                </a:lnTo>
                <a:lnTo>
                  <a:pt x="4380068" y="3007715"/>
                </a:lnTo>
                <a:lnTo>
                  <a:pt x="4378186" y="3131210"/>
                </a:lnTo>
                <a:lnTo>
                  <a:pt x="4375363" y="3252283"/>
                </a:lnTo>
                <a:lnTo>
                  <a:pt x="4372697" y="3372146"/>
                </a:lnTo>
                <a:lnTo>
                  <a:pt x="4369718" y="3489587"/>
                </a:lnTo>
                <a:lnTo>
                  <a:pt x="4365170" y="3606423"/>
                </a:lnTo>
                <a:lnTo>
                  <a:pt x="4360309" y="3721443"/>
                </a:lnTo>
                <a:lnTo>
                  <a:pt x="4355918" y="3834041"/>
                </a:lnTo>
                <a:lnTo>
                  <a:pt x="4343529" y="4053789"/>
                </a:lnTo>
                <a:lnTo>
                  <a:pt x="4330356" y="4264457"/>
                </a:lnTo>
                <a:lnTo>
                  <a:pt x="4316556" y="4466650"/>
                </a:lnTo>
                <a:lnTo>
                  <a:pt x="4301344" y="4657946"/>
                </a:lnTo>
                <a:lnTo>
                  <a:pt x="4285506" y="4840767"/>
                </a:lnTo>
                <a:lnTo>
                  <a:pt x="4268412" y="5010269"/>
                </a:lnTo>
                <a:lnTo>
                  <a:pt x="4251633" y="5169481"/>
                </a:lnTo>
                <a:lnTo>
                  <a:pt x="4234853" y="5315980"/>
                </a:lnTo>
                <a:lnTo>
                  <a:pt x="4219014" y="5450371"/>
                </a:lnTo>
                <a:lnTo>
                  <a:pt x="4203959" y="5569628"/>
                </a:lnTo>
                <a:lnTo>
                  <a:pt x="4189689" y="5677384"/>
                </a:lnTo>
                <a:lnTo>
                  <a:pt x="4177770" y="5768189"/>
                </a:lnTo>
                <a:lnTo>
                  <a:pt x="4166479" y="5844465"/>
                </a:lnTo>
                <a:lnTo>
                  <a:pt x="4159132" y="5892104"/>
                </a:lnTo>
                <a:lnTo>
                  <a:pt x="0" y="5892104"/>
                </a:lnTo>
                <a:close/>
              </a:path>
            </a:pathLst>
          </a:custGeom>
          <a:solidFill>
            <a:srgbClr val="404040"/>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 name="Title 2">
            <a:extLst>
              <a:ext uri="{FF2B5EF4-FFF2-40B4-BE49-F238E27FC236}">
                <a16:creationId xmlns:a16="http://schemas.microsoft.com/office/drawing/2014/main" id="{D1529355-6D42-4426-959C-A7249E375918}"/>
              </a:ext>
            </a:extLst>
          </p:cNvPr>
          <p:cNvSpPr>
            <a:spLocks noGrp="1"/>
          </p:cNvSpPr>
          <p:nvPr>
            <p:ph type="title"/>
          </p:nvPr>
        </p:nvSpPr>
        <p:spPr>
          <a:xfrm>
            <a:off x="647271" y="1012004"/>
            <a:ext cx="2562119" cy="4795408"/>
          </a:xfrm>
        </p:spPr>
        <p:txBody>
          <a:bodyPr>
            <a:normAutofit fontScale="90000"/>
          </a:bodyPr>
          <a:lstStyle/>
          <a:p>
            <a:r>
              <a:rPr lang="en-NZ" sz="3700" dirty="0">
                <a:solidFill>
                  <a:srgbClr val="FFFFFF"/>
                </a:solidFill>
              </a:rPr>
              <a:t>He </a:t>
            </a:r>
            <a:r>
              <a:rPr lang="en-NZ" sz="3700" dirty="0" err="1">
                <a:solidFill>
                  <a:srgbClr val="FFFFFF"/>
                </a:solidFill>
              </a:rPr>
              <a:t>Pakiwaitara</a:t>
            </a:r>
            <a:r>
              <a:rPr lang="en-NZ" sz="3700" dirty="0">
                <a:solidFill>
                  <a:srgbClr val="FFFFFF"/>
                </a:solidFill>
              </a:rPr>
              <a:t> – A Story.</a:t>
            </a:r>
            <a:br>
              <a:rPr lang="en-NZ" sz="3700" dirty="0">
                <a:solidFill>
                  <a:srgbClr val="FFFFFF"/>
                </a:solidFill>
              </a:rPr>
            </a:br>
            <a:br>
              <a:rPr lang="en-NZ" sz="3700" dirty="0">
                <a:solidFill>
                  <a:srgbClr val="FFFFFF"/>
                </a:solidFill>
              </a:rPr>
            </a:br>
            <a:r>
              <a:rPr lang="en-NZ" sz="2400" dirty="0" err="1">
                <a:solidFill>
                  <a:srgbClr val="FFFFFF"/>
                </a:solidFill>
              </a:rPr>
              <a:t>Kupu</a:t>
            </a:r>
            <a:r>
              <a:rPr lang="en-NZ" sz="2400" dirty="0">
                <a:solidFill>
                  <a:srgbClr val="FFFFFF"/>
                </a:solidFill>
              </a:rPr>
              <a:t> </a:t>
            </a:r>
            <a:r>
              <a:rPr lang="en-NZ" sz="2400" dirty="0" err="1">
                <a:solidFill>
                  <a:srgbClr val="FFFFFF"/>
                </a:solidFill>
              </a:rPr>
              <a:t>Awhina</a:t>
            </a:r>
            <a:br>
              <a:rPr lang="en-NZ" sz="2400" dirty="0">
                <a:solidFill>
                  <a:srgbClr val="FFFFFF"/>
                </a:solidFill>
              </a:rPr>
            </a:br>
            <a:r>
              <a:rPr lang="en-NZ" sz="2400" dirty="0" err="1">
                <a:solidFill>
                  <a:srgbClr val="FFFFFF"/>
                </a:solidFill>
              </a:rPr>
              <a:t>mō</a:t>
            </a:r>
            <a:r>
              <a:rPr lang="en-NZ" sz="2400" dirty="0">
                <a:solidFill>
                  <a:srgbClr val="FFFFFF"/>
                </a:solidFill>
              </a:rPr>
              <a:t> – for, about</a:t>
            </a:r>
            <a:br>
              <a:rPr lang="en-NZ" sz="2400" dirty="0">
                <a:solidFill>
                  <a:srgbClr val="FFFFFF"/>
                </a:solidFill>
              </a:rPr>
            </a:br>
            <a:r>
              <a:rPr lang="en-NZ" sz="2400" dirty="0" err="1">
                <a:solidFill>
                  <a:srgbClr val="FFFFFF"/>
                </a:solidFill>
              </a:rPr>
              <a:t>ahakoa</a:t>
            </a:r>
            <a:r>
              <a:rPr lang="en-NZ" sz="2400" dirty="0">
                <a:solidFill>
                  <a:srgbClr val="FFFFFF"/>
                </a:solidFill>
              </a:rPr>
              <a:t>- despite</a:t>
            </a:r>
            <a:br>
              <a:rPr lang="en-NZ" sz="2400" dirty="0">
                <a:solidFill>
                  <a:srgbClr val="FFFFFF"/>
                </a:solidFill>
              </a:rPr>
            </a:br>
            <a:r>
              <a:rPr lang="en-NZ" sz="2400" dirty="0" err="1">
                <a:solidFill>
                  <a:srgbClr val="FFFFFF"/>
                </a:solidFill>
              </a:rPr>
              <a:t>aue</a:t>
            </a:r>
            <a:r>
              <a:rPr lang="en-NZ" sz="2400" dirty="0">
                <a:solidFill>
                  <a:srgbClr val="FFFFFF"/>
                </a:solidFill>
              </a:rPr>
              <a:t>! Alas indeed!</a:t>
            </a:r>
            <a:br>
              <a:rPr lang="en-NZ" sz="2400" dirty="0">
                <a:solidFill>
                  <a:srgbClr val="FFFFFF"/>
                </a:solidFill>
              </a:rPr>
            </a:br>
            <a:r>
              <a:rPr lang="en-NZ" sz="2400" dirty="0" err="1">
                <a:solidFill>
                  <a:srgbClr val="FFFFFF"/>
                </a:solidFill>
              </a:rPr>
              <a:t>mirumiru</a:t>
            </a:r>
            <a:r>
              <a:rPr lang="en-NZ" sz="2400" dirty="0">
                <a:solidFill>
                  <a:srgbClr val="FFFFFF"/>
                </a:solidFill>
              </a:rPr>
              <a:t> – bubble</a:t>
            </a:r>
            <a:br>
              <a:rPr lang="en-NZ" sz="2400" dirty="0">
                <a:solidFill>
                  <a:srgbClr val="FFFFFF"/>
                </a:solidFill>
              </a:rPr>
            </a:br>
            <a:r>
              <a:rPr lang="en-NZ" sz="2400" dirty="0" err="1">
                <a:solidFill>
                  <a:srgbClr val="FFFFFF"/>
                </a:solidFill>
              </a:rPr>
              <a:t>whakapākehātia</a:t>
            </a:r>
            <a:r>
              <a:rPr lang="en-NZ" sz="2400" dirty="0">
                <a:solidFill>
                  <a:srgbClr val="FFFFFF"/>
                </a:solidFill>
              </a:rPr>
              <a:t> – translate to English</a:t>
            </a:r>
            <a:br>
              <a:rPr lang="en-NZ" sz="2400" dirty="0">
                <a:solidFill>
                  <a:srgbClr val="FFFFFF"/>
                </a:solidFill>
              </a:rPr>
            </a:br>
            <a:endParaRPr lang="en-NZ" sz="2400" dirty="0">
              <a:solidFill>
                <a:srgbClr val="FFFFFF"/>
              </a:solidFill>
            </a:endParaRPr>
          </a:p>
        </p:txBody>
      </p:sp>
      <p:graphicFrame>
        <p:nvGraphicFramePr>
          <p:cNvPr id="6" name="Content Placeholder 3">
            <a:extLst>
              <a:ext uri="{FF2B5EF4-FFF2-40B4-BE49-F238E27FC236}">
                <a16:creationId xmlns:a16="http://schemas.microsoft.com/office/drawing/2014/main" id="{4ADA85A5-6B93-4437-BEF9-7A1090896F20}"/>
              </a:ext>
            </a:extLst>
          </p:cNvPr>
          <p:cNvGraphicFramePr>
            <a:graphicFrameLocks noGrp="1"/>
          </p:cNvGraphicFramePr>
          <p:nvPr>
            <p:ph idx="1"/>
            <p:extLst>
              <p:ext uri="{D42A27DB-BD31-4B8C-83A1-F6EECF244321}">
                <p14:modId xmlns:p14="http://schemas.microsoft.com/office/powerpoint/2010/main" val="809364327"/>
              </p:ext>
            </p:extLst>
          </p:nvPr>
        </p:nvGraphicFramePr>
        <p:xfrm>
          <a:off x="3895725" y="470924"/>
          <a:ext cx="4885203" cy="588542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95430985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p:cNvGraphicFramePr>
            <a:graphicFrameLocks noGrp="1"/>
          </p:cNvGraphicFramePr>
          <p:nvPr>
            <p:extLst>
              <p:ext uri="{D42A27DB-BD31-4B8C-83A1-F6EECF244321}">
                <p14:modId xmlns:p14="http://schemas.microsoft.com/office/powerpoint/2010/main" val="3005586356"/>
              </p:ext>
            </p:extLst>
          </p:nvPr>
        </p:nvGraphicFramePr>
        <p:xfrm>
          <a:off x="661182" y="108065"/>
          <a:ext cx="8384342" cy="6601224"/>
        </p:xfrm>
        <a:graphic>
          <a:graphicData uri="http://schemas.openxmlformats.org/drawingml/2006/table">
            <a:tbl>
              <a:tblPr/>
              <a:tblGrid>
                <a:gridCol w="4192171">
                  <a:extLst>
                    <a:ext uri="{9D8B030D-6E8A-4147-A177-3AD203B41FA5}">
                      <a16:colId xmlns:a16="http://schemas.microsoft.com/office/drawing/2014/main" val="3206712290"/>
                    </a:ext>
                  </a:extLst>
                </a:gridCol>
                <a:gridCol w="4192171">
                  <a:extLst>
                    <a:ext uri="{9D8B030D-6E8A-4147-A177-3AD203B41FA5}">
                      <a16:colId xmlns:a16="http://schemas.microsoft.com/office/drawing/2014/main" val="3133041637"/>
                    </a:ext>
                  </a:extLst>
                </a:gridCol>
              </a:tblGrid>
              <a:tr h="1935368">
                <a:tc>
                  <a:txBody>
                    <a:bodyPr/>
                    <a:lstStyle/>
                    <a:p>
                      <a:pPr algn="ctr"/>
                      <a:r>
                        <a:rPr lang="en-NZ" sz="1600">
                          <a:latin typeface="Verdana, Arial, Helvetica, sans-serif"/>
                        </a:rPr>
                        <a:t>E to </a:t>
                      </a:r>
                      <a:r>
                        <a:rPr lang="en-NZ" sz="1600" err="1">
                          <a:latin typeface="Verdana, Arial, Helvetica, sans-serif"/>
                        </a:rPr>
                        <a:t>mātou</a:t>
                      </a:r>
                      <a:r>
                        <a:rPr lang="en-NZ" sz="1600">
                          <a:latin typeface="Verdana, Arial, Helvetica, sans-serif"/>
                        </a:rPr>
                        <a:t> Matua</a:t>
                      </a:r>
                      <a:r>
                        <a:rPr lang="en-NZ" sz="1600" baseline="30000">
                          <a:latin typeface="Verdana, Arial, Helvetica, sans-serif"/>
                        </a:rPr>
                        <a:t> </a:t>
                      </a:r>
                      <a:r>
                        <a:rPr lang="en-NZ" sz="1600" err="1">
                          <a:latin typeface="Verdana, Arial, Helvetica, sans-serif"/>
                        </a:rPr>
                        <a:t>i</a:t>
                      </a:r>
                      <a:r>
                        <a:rPr lang="en-NZ" sz="1600">
                          <a:latin typeface="Verdana, Arial, Helvetica, sans-serif"/>
                        </a:rPr>
                        <a:t> </a:t>
                      </a:r>
                      <a:r>
                        <a:rPr lang="en-NZ" sz="1600" err="1">
                          <a:latin typeface="Verdana, Arial, Helvetica, sans-serif"/>
                        </a:rPr>
                        <a:t>te</a:t>
                      </a:r>
                      <a:r>
                        <a:rPr lang="en-NZ" sz="1600">
                          <a:latin typeface="Verdana, Arial, Helvetica, sans-serif"/>
                        </a:rPr>
                        <a:t> </a:t>
                      </a:r>
                      <a:r>
                        <a:rPr lang="en-NZ" sz="1600" err="1">
                          <a:latin typeface="Verdana, Arial, Helvetica, sans-serif"/>
                        </a:rPr>
                        <a:t>rangi</a:t>
                      </a:r>
                      <a:r>
                        <a:rPr lang="en-NZ" sz="1600">
                          <a:latin typeface="Verdana, Arial, Helvetica, sans-serif"/>
                        </a:rPr>
                        <a:t> </a:t>
                      </a:r>
                      <a:br>
                        <a:rPr lang="en-NZ" sz="1600">
                          <a:latin typeface="Verdana, Arial, Helvetica, sans-serif"/>
                        </a:rPr>
                      </a:br>
                      <a:r>
                        <a:rPr lang="en-NZ" sz="1600">
                          <a:latin typeface="Verdana, Arial, Helvetica, sans-serif"/>
                        </a:rPr>
                        <a:t>Kia </a:t>
                      </a:r>
                      <a:r>
                        <a:rPr lang="en-NZ" sz="1600" err="1">
                          <a:latin typeface="Verdana, Arial, Helvetica, sans-serif"/>
                        </a:rPr>
                        <a:t>tapu</a:t>
                      </a:r>
                      <a:r>
                        <a:rPr lang="en-NZ" sz="1600">
                          <a:latin typeface="Verdana, Arial, Helvetica, sans-serif"/>
                        </a:rPr>
                        <a:t> </a:t>
                      </a:r>
                      <a:r>
                        <a:rPr lang="en-NZ" sz="1600" err="1">
                          <a:latin typeface="Verdana, Arial, Helvetica, sans-serif"/>
                        </a:rPr>
                        <a:t>tōu</a:t>
                      </a:r>
                      <a:r>
                        <a:rPr lang="en-NZ" sz="1600">
                          <a:latin typeface="Verdana, Arial, Helvetica, sans-serif"/>
                        </a:rPr>
                        <a:t> </a:t>
                      </a:r>
                      <a:r>
                        <a:rPr lang="en-NZ" sz="1600" err="1">
                          <a:latin typeface="Verdana, Arial, Helvetica, sans-serif"/>
                        </a:rPr>
                        <a:t>Ingoa</a:t>
                      </a:r>
                      <a:r>
                        <a:rPr lang="en-NZ" sz="1600">
                          <a:latin typeface="Verdana, Arial, Helvetica, sans-serif"/>
                        </a:rPr>
                        <a:t> </a:t>
                      </a:r>
                      <a:br>
                        <a:rPr lang="en-NZ" sz="1600">
                          <a:latin typeface="Verdana, Arial, Helvetica, sans-serif"/>
                        </a:rPr>
                      </a:br>
                      <a:r>
                        <a:rPr lang="en-NZ" sz="1600">
                          <a:latin typeface="Verdana, Arial, Helvetica, sans-serif"/>
                        </a:rPr>
                        <a:t>Kia </a:t>
                      </a:r>
                      <a:r>
                        <a:rPr lang="en-NZ" sz="1600" err="1">
                          <a:latin typeface="Verdana, Arial, Helvetica, sans-serif"/>
                        </a:rPr>
                        <a:t>tae</a:t>
                      </a:r>
                      <a:r>
                        <a:rPr lang="en-NZ" sz="1600">
                          <a:latin typeface="Verdana, Arial, Helvetica, sans-serif"/>
                        </a:rPr>
                        <a:t> </a:t>
                      </a:r>
                      <a:r>
                        <a:rPr lang="en-NZ" sz="1600" err="1">
                          <a:latin typeface="Verdana, Arial, Helvetica, sans-serif"/>
                        </a:rPr>
                        <a:t>mai</a:t>
                      </a:r>
                      <a:r>
                        <a:rPr lang="en-NZ" sz="1600">
                          <a:latin typeface="Verdana, Arial, Helvetica, sans-serif"/>
                        </a:rPr>
                        <a:t> </a:t>
                      </a:r>
                      <a:r>
                        <a:rPr lang="en-NZ" sz="1600" err="1">
                          <a:latin typeface="Verdana, Arial, Helvetica, sans-serif"/>
                        </a:rPr>
                        <a:t>tōu</a:t>
                      </a:r>
                      <a:r>
                        <a:rPr lang="en-NZ" sz="1600">
                          <a:latin typeface="Verdana, Arial, Helvetica, sans-serif"/>
                        </a:rPr>
                        <a:t> </a:t>
                      </a:r>
                      <a:r>
                        <a:rPr lang="en-NZ" sz="1600" err="1">
                          <a:latin typeface="Verdana, Arial, Helvetica, sans-serif"/>
                        </a:rPr>
                        <a:t>rangatira-tanga</a:t>
                      </a:r>
                      <a:r>
                        <a:rPr lang="en-NZ" sz="1600">
                          <a:latin typeface="Verdana, Arial, Helvetica, sans-serif"/>
                        </a:rPr>
                        <a:t>.</a:t>
                      </a:r>
                      <a:br>
                        <a:rPr lang="en-NZ" sz="1600">
                          <a:latin typeface="Verdana, Arial, Helvetica, sans-serif"/>
                        </a:rPr>
                      </a:br>
                      <a:br>
                        <a:rPr lang="en-NZ" sz="1600">
                          <a:latin typeface="Verdana, Arial, Helvetica, sans-serif"/>
                        </a:rPr>
                      </a:br>
                      <a:r>
                        <a:rPr lang="en-NZ" sz="1600">
                          <a:latin typeface="Verdana, Arial, Helvetica, sans-serif"/>
                        </a:rPr>
                        <a:t>Kia </a:t>
                      </a:r>
                      <a:r>
                        <a:rPr lang="en-NZ" sz="1600" err="1">
                          <a:latin typeface="Verdana, Arial, Helvetica, sans-serif"/>
                        </a:rPr>
                        <a:t>meatia</a:t>
                      </a:r>
                      <a:r>
                        <a:rPr lang="en-NZ" sz="1600">
                          <a:latin typeface="Verdana, Arial, Helvetica, sans-serif"/>
                        </a:rPr>
                        <a:t> tau e </a:t>
                      </a:r>
                      <a:r>
                        <a:rPr lang="en-NZ" sz="1600" err="1">
                          <a:latin typeface="Verdana, Arial, Helvetica, sans-serif"/>
                        </a:rPr>
                        <a:t>pai</a:t>
                      </a:r>
                      <a:r>
                        <a:rPr lang="en-NZ" sz="1600">
                          <a:latin typeface="Verdana, Arial, Helvetica, sans-serif"/>
                        </a:rPr>
                        <a:t> </a:t>
                      </a:r>
                      <a:r>
                        <a:rPr lang="en-NZ" sz="1600" err="1">
                          <a:latin typeface="Verdana, Arial, Helvetica, sans-serif"/>
                        </a:rPr>
                        <a:t>ai</a:t>
                      </a:r>
                      <a:r>
                        <a:rPr lang="en-NZ" sz="1600">
                          <a:latin typeface="Verdana, Arial, Helvetica, sans-serif"/>
                        </a:rPr>
                        <a:t> </a:t>
                      </a:r>
                      <a:br>
                        <a:rPr lang="en-NZ" sz="1600">
                          <a:latin typeface="Verdana, Arial, Helvetica, sans-serif"/>
                        </a:rPr>
                      </a:br>
                      <a:r>
                        <a:rPr lang="en-NZ" sz="1600" err="1">
                          <a:latin typeface="Verdana, Arial, Helvetica, sans-serif"/>
                        </a:rPr>
                        <a:t>ki</a:t>
                      </a:r>
                      <a:r>
                        <a:rPr lang="en-NZ" sz="1600">
                          <a:latin typeface="Verdana, Arial, Helvetica, sans-serif"/>
                        </a:rPr>
                        <a:t> </a:t>
                      </a:r>
                      <a:r>
                        <a:rPr lang="en-NZ" sz="1600" err="1">
                          <a:latin typeface="Verdana, Arial, Helvetica, sans-serif"/>
                        </a:rPr>
                        <a:t>runga</a:t>
                      </a:r>
                      <a:r>
                        <a:rPr lang="en-NZ" sz="1600">
                          <a:latin typeface="Verdana, Arial, Helvetica, sans-serif"/>
                        </a:rPr>
                        <a:t> </a:t>
                      </a:r>
                      <a:r>
                        <a:rPr lang="en-NZ" sz="1600" err="1">
                          <a:latin typeface="Verdana, Arial, Helvetica, sans-serif"/>
                        </a:rPr>
                        <a:t>ki</a:t>
                      </a:r>
                      <a:r>
                        <a:rPr lang="en-NZ" sz="1600">
                          <a:latin typeface="Verdana, Arial, Helvetica, sans-serif"/>
                        </a:rPr>
                        <a:t> </a:t>
                      </a:r>
                      <a:r>
                        <a:rPr lang="en-NZ" sz="1600" err="1">
                          <a:latin typeface="Verdana, Arial, Helvetica, sans-serif"/>
                        </a:rPr>
                        <a:t>te</a:t>
                      </a:r>
                      <a:r>
                        <a:rPr lang="en-NZ" sz="1600">
                          <a:latin typeface="Verdana, Arial, Helvetica, sans-serif"/>
                        </a:rPr>
                        <a:t> whenua, </a:t>
                      </a:r>
                      <a:br>
                        <a:rPr lang="en-NZ" sz="1600">
                          <a:latin typeface="Verdana, Arial, Helvetica, sans-serif"/>
                        </a:rPr>
                      </a:br>
                      <a:r>
                        <a:rPr lang="en-NZ" sz="1600" err="1">
                          <a:latin typeface="Verdana, Arial, Helvetica, sans-serif"/>
                        </a:rPr>
                        <a:t>kia</a:t>
                      </a:r>
                      <a:r>
                        <a:rPr lang="en-NZ" sz="1600">
                          <a:latin typeface="Verdana, Arial, Helvetica, sans-serif"/>
                        </a:rPr>
                        <a:t> rite </a:t>
                      </a:r>
                      <a:r>
                        <a:rPr lang="en-NZ" sz="1600" err="1">
                          <a:latin typeface="Verdana, Arial, Helvetica, sans-serif"/>
                        </a:rPr>
                        <a:t>anō</a:t>
                      </a:r>
                      <a:r>
                        <a:rPr lang="en-NZ" sz="1600">
                          <a:latin typeface="Verdana, Arial, Helvetica, sans-serif"/>
                        </a:rPr>
                        <a:t> </a:t>
                      </a:r>
                      <a:r>
                        <a:rPr lang="en-NZ" sz="1600" err="1">
                          <a:latin typeface="Verdana, Arial, Helvetica, sans-serif"/>
                        </a:rPr>
                        <a:t>ki</a:t>
                      </a:r>
                      <a:r>
                        <a:rPr lang="en-NZ" sz="1600">
                          <a:latin typeface="Verdana, Arial, Helvetica, sans-serif"/>
                        </a:rPr>
                        <a:t> </a:t>
                      </a:r>
                      <a:r>
                        <a:rPr lang="en-NZ" sz="1600" err="1">
                          <a:latin typeface="Verdana, Arial, Helvetica, sans-serif"/>
                        </a:rPr>
                        <a:t>tō</a:t>
                      </a:r>
                      <a:r>
                        <a:rPr lang="en-NZ" sz="1600">
                          <a:latin typeface="Verdana, Arial, Helvetica, sans-serif"/>
                        </a:rPr>
                        <a:t> </a:t>
                      </a:r>
                      <a:r>
                        <a:rPr lang="en-NZ" sz="1600" err="1">
                          <a:latin typeface="Verdana, Arial, Helvetica, sans-serif"/>
                        </a:rPr>
                        <a:t>te</a:t>
                      </a:r>
                      <a:r>
                        <a:rPr lang="en-NZ" sz="1600">
                          <a:latin typeface="Verdana, Arial, Helvetica, sans-serif"/>
                        </a:rPr>
                        <a:t> </a:t>
                      </a:r>
                      <a:r>
                        <a:rPr lang="en-NZ" sz="1600" err="1">
                          <a:latin typeface="Verdana, Arial, Helvetica, sans-serif"/>
                        </a:rPr>
                        <a:t>rangi</a:t>
                      </a:r>
                      <a:r>
                        <a:rPr lang="en-NZ" sz="1600">
                          <a:latin typeface="Verdana, Arial, Helvetica, sans-serif"/>
                        </a:rPr>
                        <a:t>.</a:t>
                      </a:r>
                      <a:endParaRPr lang="en-NZ" sz="1600"/>
                    </a:p>
                  </a:txBody>
                  <a:tcPr marL="23766" marR="23766" marT="31688" marB="31688" anchor="ctr">
                    <a:lnL>
                      <a:noFill/>
                    </a:lnL>
                    <a:lnR>
                      <a:noFill/>
                    </a:lnR>
                    <a:lnT>
                      <a:noFill/>
                    </a:lnT>
                    <a:lnB>
                      <a:noFill/>
                    </a:lnB>
                    <a:solidFill>
                      <a:srgbClr val="FFFFFF"/>
                    </a:solidFill>
                  </a:tcPr>
                </a:tc>
                <a:tc>
                  <a:txBody>
                    <a:bodyPr/>
                    <a:lstStyle/>
                    <a:p>
                      <a:pPr algn="ctr"/>
                      <a:r>
                        <a:rPr lang="en-NZ" sz="1600">
                          <a:latin typeface="Verdana, Arial, Helvetica, sans-serif"/>
                        </a:rPr>
                        <a:t>Our Heavenly Father</a:t>
                      </a:r>
                    </a:p>
                    <a:p>
                      <a:pPr algn="ctr"/>
                      <a:r>
                        <a:rPr lang="en-NZ" sz="1600">
                          <a:latin typeface="Verdana, Arial, Helvetica, sans-serif"/>
                        </a:rPr>
                        <a:t>Holy is your Name </a:t>
                      </a:r>
                      <a:br>
                        <a:rPr lang="en-NZ" sz="1600">
                          <a:latin typeface="Verdana, Arial, Helvetica, sans-serif"/>
                        </a:rPr>
                      </a:br>
                      <a:r>
                        <a:rPr lang="en-NZ" sz="1600">
                          <a:latin typeface="Verdana, Arial, Helvetica, sans-serif"/>
                        </a:rPr>
                        <a:t>Your Kingdom come;</a:t>
                      </a:r>
                      <a:br>
                        <a:rPr lang="en-NZ" sz="1600">
                          <a:latin typeface="Verdana, Arial, Helvetica, sans-serif"/>
                        </a:rPr>
                      </a:br>
                      <a:br>
                        <a:rPr lang="en-NZ" sz="1600">
                          <a:latin typeface="Verdana, Arial, Helvetica, sans-serif"/>
                        </a:rPr>
                      </a:br>
                      <a:r>
                        <a:rPr lang="en-NZ" sz="1600">
                          <a:latin typeface="Verdana, Arial, Helvetica, sans-serif"/>
                        </a:rPr>
                        <a:t>Your will be done on earth as in Heaven.</a:t>
                      </a:r>
                      <a:br>
                        <a:rPr lang="en-NZ" sz="1600">
                          <a:latin typeface="Verdana, Arial, Helvetica, sans-serif"/>
                        </a:rPr>
                      </a:br>
                      <a:endParaRPr lang="en-NZ" sz="1600"/>
                    </a:p>
                  </a:txBody>
                  <a:tcPr marL="23766" marR="23766" marT="31688" marB="31688" anchor="ctr">
                    <a:lnL>
                      <a:noFill/>
                    </a:lnL>
                    <a:lnR>
                      <a:noFill/>
                    </a:lnR>
                    <a:lnT>
                      <a:noFill/>
                    </a:lnT>
                    <a:lnB>
                      <a:noFill/>
                    </a:lnB>
                    <a:solidFill>
                      <a:srgbClr val="FFFFFF"/>
                    </a:solidFill>
                  </a:tcPr>
                </a:tc>
                <a:extLst>
                  <a:ext uri="{0D108BD9-81ED-4DB2-BD59-A6C34878D82A}">
                    <a16:rowId xmlns:a16="http://schemas.microsoft.com/office/drawing/2014/main" val="2254102924"/>
                  </a:ext>
                </a:extLst>
              </a:tr>
              <a:tr h="2392792">
                <a:tc>
                  <a:txBody>
                    <a:bodyPr/>
                    <a:lstStyle/>
                    <a:p>
                      <a:pPr algn="ctr"/>
                      <a:r>
                        <a:rPr lang="en-NZ" sz="1600" err="1">
                          <a:latin typeface="Verdana, Arial, Helvetica, sans-serif"/>
                        </a:rPr>
                        <a:t>Homai</a:t>
                      </a:r>
                      <a:r>
                        <a:rPr lang="en-NZ" sz="1600">
                          <a:latin typeface="Verdana, Arial, Helvetica, sans-serif"/>
                        </a:rPr>
                        <a:t> </a:t>
                      </a:r>
                      <a:r>
                        <a:rPr lang="en-NZ" sz="1600" err="1">
                          <a:latin typeface="Verdana, Arial, Helvetica, sans-serif"/>
                        </a:rPr>
                        <a:t>ki</a:t>
                      </a:r>
                      <a:r>
                        <a:rPr lang="en-NZ" sz="1600">
                          <a:latin typeface="Verdana, Arial, Helvetica, sans-serif"/>
                        </a:rPr>
                        <a:t> a </a:t>
                      </a:r>
                      <a:r>
                        <a:rPr lang="en-NZ" sz="1600" err="1">
                          <a:latin typeface="Verdana, Arial, Helvetica, sans-serif"/>
                        </a:rPr>
                        <a:t>mātou</a:t>
                      </a:r>
                      <a:r>
                        <a:rPr lang="en-NZ" sz="1600">
                          <a:latin typeface="Verdana, Arial, Helvetica, sans-serif"/>
                        </a:rPr>
                        <a:t> </a:t>
                      </a:r>
                      <a:r>
                        <a:rPr lang="en-NZ" sz="1600" err="1">
                          <a:latin typeface="Verdana, Arial, Helvetica, sans-serif"/>
                        </a:rPr>
                        <a:t>aianei</a:t>
                      </a:r>
                      <a:r>
                        <a:rPr lang="en-NZ" sz="1600">
                          <a:latin typeface="Verdana, Arial, Helvetica, sans-serif"/>
                        </a:rPr>
                        <a:t> </a:t>
                      </a:r>
                      <a:br>
                        <a:rPr lang="en-NZ" sz="1600">
                          <a:latin typeface="Verdana, Arial, Helvetica, sans-serif"/>
                        </a:rPr>
                      </a:br>
                      <a:r>
                        <a:rPr lang="en-NZ" sz="1600">
                          <a:latin typeface="Verdana, Arial, Helvetica, sans-serif"/>
                        </a:rPr>
                        <a:t>he taro </a:t>
                      </a:r>
                      <a:r>
                        <a:rPr lang="en-NZ" sz="1600" err="1">
                          <a:latin typeface="Verdana, Arial, Helvetica, sans-serif"/>
                        </a:rPr>
                        <a:t>mā</a:t>
                      </a:r>
                      <a:r>
                        <a:rPr lang="en-NZ" sz="1600">
                          <a:latin typeface="Verdana, Arial, Helvetica, sans-serif"/>
                        </a:rPr>
                        <a:t> </a:t>
                      </a:r>
                      <a:r>
                        <a:rPr lang="en-NZ" sz="1600" err="1">
                          <a:latin typeface="Verdana, Arial, Helvetica, sans-serif"/>
                        </a:rPr>
                        <a:t>mātou</a:t>
                      </a:r>
                      <a:r>
                        <a:rPr lang="en-NZ" sz="1600">
                          <a:latin typeface="Verdana, Arial, Helvetica, sans-serif"/>
                        </a:rPr>
                        <a:t> </a:t>
                      </a:r>
                      <a:r>
                        <a:rPr lang="en-NZ" sz="1600" err="1">
                          <a:latin typeface="Verdana, Arial, Helvetica, sans-serif"/>
                        </a:rPr>
                        <a:t>mō</a:t>
                      </a:r>
                      <a:r>
                        <a:rPr lang="en-NZ" sz="1600">
                          <a:latin typeface="Verdana, Arial, Helvetica, sans-serif"/>
                        </a:rPr>
                        <a:t> </a:t>
                      </a:r>
                      <a:r>
                        <a:rPr lang="en-NZ" sz="1600" err="1">
                          <a:latin typeface="Verdana, Arial, Helvetica, sans-serif"/>
                        </a:rPr>
                        <a:t>tēnei</a:t>
                      </a:r>
                      <a:r>
                        <a:rPr lang="en-NZ" sz="1600">
                          <a:latin typeface="Verdana, Arial, Helvetica, sans-serif"/>
                        </a:rPr>
                        <a:t> </a:t>
                      </a:r>
                      <a:r>
                        <a:rPr lang="en-NZ" sz="1600" err="1">
                          <a:latin typeface="Verdana, Arial, Helvetica, sans-serif"/>
                        </a:rPr>
                        <a:t>rā</a:t>
                      </a:r>
                      <a:r>
                        <a:rPr lang="en-NZ" sz="1600">
                          <a:latin typeface="Verdana, Arial, Helvetica, sans-serif"/>
                        </a:rPr>
                        <a:t>.</a:t>
                      </a:r>
                      <a:br>
                        <a:rPr lang="en-NZ" sz="1600">
                          <a:latin typeface="Verdana, Arial, Helvetica, sans-serif"/>
                        </a:rPr>
                      </a:br>
                      <a:br>
                        <a:rPr lang="en-NZ" sz="1600">
                          <a:latin typeface="Verdana, Arial, Helvetica, sans-serif"/>
                        </a:rPr>
                      </a:br>
                      <a:r>
                        <a:rPr lang="en-NZ" sz="1600" err="1">
                          <a:latin typeface="Verdana, Arial, Helvetica, sans-serif"/>
                        </a:rPr>
                        <a:t>Murua</a:t>
                      </a:r>
                      <a:r>
                        <a:rPr lang="en-NZ" sz="1600">
                          <a:latin typeface="Verdana, Arial, Helvetica, sans-serif"/>
                        </a:rPr>
                        <a:t> o </a:t>
                      </a:r>
                      <a:r>
                        <a:rPr lang="en-NZ" sz="1600" err="1">
                          <a:latin typeface="Verdana, Arial, Helvetica, sans-serif"/>
                        </a:rPr>
                        <a:t>mātou</a:t>
                      </a:r>
                      <a:r>
                        <a:rPr lang="en-NZ" sz="1600">
                          <a:latin typeface="Verdana, Arial, Helvetica, sans-serif"/>
                        </a:rPr>
                        <a:t> hara</a:t>
                      </a:r>
                      <a:br>
                        <a:rPr lang="en-NZ" sz="1600">
                          <a:latin typeface="Verdana, Arial, Helvetica, sans-serif"/>
                        </a:rPr>
                      </a:br>
                      <a:br>
                        <a:rPr lang="en-NZ" sz="1600">
                          <a:latin typeface="Verdana, Arial, Helvetica, sans-serif"/>
                        </a:rPr>
                      </a:br>
                      <a:r>
                        <a:rPr lang="en-NZ" sz="1600">
                          <a:latin typeface="Verdana, Arial, Helvetica, sans-serif"/>
                        </a:rPr>
                        <a:t>Me </a:t>
                      </a:r>
                      <a:r>
                        <a:rPr lang="en-NZ" sz="1600" err="1">
                          <a:latin typeface="Verdana, Arial, Helvetica, sans-serif"/>
                        </a:rPr>
                        <a:t>mātou</a:t>
                      </a:r>
                      <a:r>
                        <a:rPr lang="en-NZ" sz="1600">
                          <a:latin typeface="Verdana, Arial, Helvetica, sans-serif"/>
                        </a:rPr>
                        <a:t> </a:t>
                      </a:r>
                      <a:r>
                        <a:rPr lang="en-NZ" sz="1600" err="1">
                          <a:latin typeface="Verdana, Arial, Helvetica, sans-serif"/>
                        </a:rPr>
                        <a:t>hoki</a:t>
                      </a:r>
                      <a:r>
                        <a:rPr lang="en-NZ" sz="1600">
                          <a:latin typeface="Verdana, Arial, Helvetica, sans-serif"/>
                        </a:rPr>
                        <a:t> e </a:t>
                      </a:r>
                      <a:r>
                        <a:rPr lang="en-NZ" sz="1600" err="1">
                          <a:latin typeface="Verdana, Arial, Helvetica, sans-serif"/>
                        </a:rPr>
                        <a:t>muru</a:t>
                      </a:r>
                      <a:r>
                        <a:rPr lang="en-NZ" sz="1600">
                          <a:latin typeface="Verdana, Arial, Helvetica, sans-serif"/>
                        </a:rPr>
                        <a:t> </a:t>
                      </a:r>
                      <a:r>
                        <a:rPr lang="en-NZ" sz="1600" err="1">
                          <a:latin typeface="Verdana, Arial, Helvetica, sans-serif"/>
                        </a:rPr>
                        <a:t>nei</a:t>
                      </a:r>
                      <a:r>
                        <a:rPr lang="en-NZ" sz="1600">
                          <a:latin typeface="Verdana, Arial, Helvetica, sans-serif"/>
                        </a:rPr>
                        <a:t> </a:t>
                      </a:r>
                      <a:br>
                        <a:rPr lang="en-NZ" sz="1600">
                          <a:latin typeface="Verdana, Arial, Helvetica, sans-serif"/>
                        </a:rPr>
                      </a:br>
                      <a:r>
                        <a:rPr lang="en-NZ" sz="1600">
                          <a:latin typeface="Verdana, Arial, Helvetica, sans-serif"/>
                        </a:rPr>
                        <a:t>I ō </a:t>
                      </a:r>
                      <a:r>
                        <a:rPr lang="en-NZ" sz="1600" err="1">
                          <a:latin typeface="Verdana, Arial, Helvetica, sans-serif"/>
                        </a:rPr>
                        <a:t>te</a:t>
                      </a:r>
                      <a:r>
                        <a:rPr lang="en-NZ" sz="1600">
                          <a:latin typeface="Verdana, Arial, Helvetica, sans-serif"/>
                        </a:rPr>
                        <a:t> </a:t>
                      </a:r>
                      <a:r>
                        <a:rPr lang="en-NZ" sz="1600" err="1">
                          <a:latin typeface="Verdana, Arial, Helvetica, sans-serif"/>
                        </a:rPr>
                        <a:t>hunga</a:t>
                      </a:r>
                      <a:r>
                        <a:rPr lang="en-NZ" sz="1600">
                          <a:latin typeface="Verdana, Arial, Helvetica, sans-serif"/>
                        </a:rPr>
                        <a:t> e hara </a:t>
                      </a:r>
                      <a:r>
                        <a:rPr lang="en-NZ" sz="1600" err="1">
                          <a:latin typeface="Verdana, Arial, Helvetica, sans-serif"/>
                        </a:rPr>
                        <a:t>ana</a:t>
                      </a:r>
                      <a:r>
                        <a:rPr lang="en-NZ" sz="1600">
                          <a:latin typeface="Verdana, Arial, Helvetica, sans-serif"/>
                        </a:rPr>
                        <a:t> </a:t>
                      </a:r>
                      <a:r>
                        <a:rPr lang="en-NZ" sz="1600" err="1">
                          <a:latin typeface="Verdana, Arial, Helvetica, sans-serif"/>
                        </a:rPr>
                        <a:t>ki</a:t>
                      </a:r>
                      <a:r>
                        <a:rPr lang="en-NZ" sz="1600">
                          <a:latin typeface="Verdana, Arial, Helvetica, sans-serif"/>
                        </a:rPr>
                        <a:t> a </a:t>
                      </a:r>
                      <a:r>
                        <a:rPr lang="en-NZ" sz="1600" err="1">
                          <a:latin typeface="Verdana, Arial, Helvetica, sans-serif"/>
                        </a:rPr>
                        <a:t>mātou</a:t>
                      </a:r>
                      <a:r>
                        <a:rPr lang="en-NZ" sz="1600">
                          <a:latin typeface="Verdana, Arial, Helvetica, sans-serif"/>
                        </a:rPr>
                        <a:t>.</a:t>
                      </a:r>
                      <a:br>
                        <a:rPr lang="en-NZ" sz="1600">
                          <a:latin typeface="Verdana, Arial, Helvetica, sans-serif"/>
                        </a:rPr>
                      </a:br>
                      <a:br>
                        <a:rPr lang="en-NZ" sz="1600">
                          <a:latin typeface="Verdana, Arial, Helvetica, sans-serif"/>
                        </a:rPr>
                      </a:br>
                      <a:r>
                        <a:rPr lang="en-NZ" sz="1600" err="1">
                          <a:latin typeface="Verdana, Arial, Helvetica, sans-serif"/>
                        </a:rPr>
                        <a:t>Aua</a:t>
                      </a:r>
                      <a:r>
                        <a:rPr lang="en-NZ" sz="1600">
                          <a:latin typeface="Verdana, Arial, Helvetica, sans-serif"/>
                        </a:rPr>
                        <a:t> </a:t>
                      </a:r>
                      <a:r>
                        <a:rPr lang="en-NZ" sz="1600" err="1">
                          <a:latin typeface="Verdana, Arial, Helvetica, sans-serif"/>
                        </a:rPr>
                        <a:t>hoki</a:t>
                      </a:r>
                      <a:r>
                        <a:rPr lang="en-NZ" sz="1600">
                          <a:latin typeface="Verdana, Arial, Helvetica, sans-serif"/>
                        </a:rPr>
                        <a:t> </a:t>
                      </a:r>
                      <a:r>
                        <a:rPr lang="en-NZ" sz="1600" err="1">
                          <a:latin typeface="Verdana, Arial, Helvetica, sans-serif"/>
                        </a:rPr>
                        <a:t>mātou</a:t>
                      </a:r>
                      <a:r>
                        <a:rPr lang="en-NZ" sz="1600">
                          <a:latin typeface="Verdana, Arial, Helvetica, sans-serif"/>
                        </a:rPr>
                        <a:t> e </a:t>
                      </a:r>
                      <a:r>
                        <a:rPr lang="en-NZ" sz="1600" err="1">
                          <a:latin typeface="Verdana, Arial, Helvetica, sans-serif"/>
                        </a:rPr>
                        <a:t>kawea</a:t>
                      </a:r>
                      <a:r>
                        <a:rPr lang="en-NZ" sz="1600">
                          <a:latin typeface="Verdana, Arial, Helvetica, sans-serif"/>
                        </a:rPr>
                        <a:t> </a:t>
                      </a:r>
                      <a:r>
                        <a:rPr lang="en-NZ" sz="1600" err="1">
                          <a:latin typeface="Verdana, Arial, Helvetica, sans-serif"/>
                        </a:rPr>
                        <a:t>kia</a:t>
                      </a:r>
                      <a:r>
                        <a:rPr lang="en-NZ" sz="1600">
                          <a:latin typeface="Verdana, Arial, Helvetica, sans-serif"/>
                        </a:rPr>
                        <a:t> </a:t>
                      </a:r>
                      <a:r>
                        <a:rPr lang="en-NZ" sz="1600" err="1">
                          <a:latin typeface="Verdana, Arial, Helvetica, sans-serif"/>
                        </a:rPr>
                        <a:t>whaka-waia</a:t>
                      </a:r>
                      <a:r>
                        <a:rPr lang="en-NZ" sz="1600">
                          <a:latin typeface="Verdana, Arial, Helvetica, sans-serif"/>
                        </a:rPr>
                        <a:t>;</a:t>
                      </a:r>
                      <a:endParaRPr lang="en-NZ" sz="1600"/>
                    </a:p>
                  </a:txBody>
                  <a:tcPr marL="23766" marR="23766" marT="31688" marB="31688" anchor="ctr">
                    <a:lnL>
                      <a:noFill/>
                    </a:lnL>
                    <a:lnR>
                      <a:noFill/>
                    </a:lnR>
                    <a:lnT>
                      <a:noFill/>
                    </a:lnT>
                    <a:lnB>
                      <a:noFill/>
                    </a:lnB>
                    <a:solidFill>
                      <a:srgbClr val="FFFFFF"/>
                    </a:solidFill>
                  </a:tcPr>
                </a:tc>
                <a:tc>
                  <a:txBody>
                    <a:bodyPr/>
                    <a:lstStyle/>
                    <a:p>
                      <a:pPr algn="ctr"/>
                      <a:r>
                        <a:rPr lang="en-NZ" sz="1600">
                          <a:latin typeface="Verdana, Arial, Helvetica, sans-serif"/>
                        </a:rPr>
                        <a:t>Give us </a:t>
                      </a:r>
                      <a:br>
                        <a:rPr lang="en-NZ" sz="1600">
                          <a:latin typeface="Verdana, Arial, Helvetica, sans-serif"/>
                        </a:rPr>
                      </a:br>
                      <a:r>
                        <a:rPr lang="en-NZ" sz="1600">
                          <a:latin typeface="Verdana, Arial, Helvetica, sans-serif"/>
                        </a:rPr>
                        <a:t>our food we need today.</a:t>
                      </a:r>
                      <a:br>
                        <a:rPr lang="en-NZ" sz="1600">
                          <a:latin typeface="Verdana, Arial, Helvetica, sans-serif"/>
                        </a:rPr>
                      </a:br>
                      <a:r>
                        <a:rPr lang="en-NZ" sz="1600">
                          <a:latin typeface="Verdana, Arial, Helvetica, sans-serif"/>
                        </a:rPr>
                        <a:t>. </a:t>
                      </a:r>
                      <a:br>
                        <a:rPr lang="en-NZ" sz="1600">
                          <a:latin typeface="Verdana, Arial, Helvetica, sans-serif"/>
                        </a:rPr>
                      </a:br>
                      <a:r>
                        <a:rPr lang="en-NZ" sz="1600">
                          <a:latin typeface="Verdana, Arial, Helvetica, sans-serif"/>
                        </a:rPr>
                        <a:t>Forgive our sins Father;</a:t>
                      </a:r>
                      <a:br>
                        <a:rPr lang="en-NZ" sz="1600">
                          <a:latin typeface="Verdana, Arial, Helvetica, sans-serif"/>
                        </a:rPr>
                      </a:br>
                      <a:br>
                        <a:rPr lang="en-NZ" sz="1600">
                          <a:latin typeface="Verdana, Arial, Helvetica, sans-serif"/>
                        </a:rPr>
                      </a:br>
                      <a:r>
                        <a:rPr lang="en-NZ" sz="1600">
                          <a:latin typeface="Verdana, Arial, Helvetica, sans-serif"/>
                        </a:rPr>
                        <a:t>As we forgive those who sin against us.</a:t>
                      </a:r>
                      <a:br>
                        <a:rPr lang="en-NZ" sz="1600">
                          <a:latin typeface="Verdana, Arial, Helvetica, sans-serif"/>
                        </a:rPr>
                      </a:br>
                      <a:br>
                        <a:rPr lang="en-NZ" sz="1600">
                          <a:latin typeface="Verdana, Arial, Helvetica, sans-serif"/>
                        </a:rPr>
                      </a:br>
                      <a:r>
                        <a:rPr lang="en-NZ" sz="1600">
                          <a:latin typeface="Verdana, Arial, Helvetica, sans-serif"/>
                        </a:rPr>
                        <a:t>Don’t lead us into temptation</a:t>
                      </a:r>
                      <a:r>
                        <a:rPr lang="en-NZ" sz="900">
                          <a:latin typeface="Verdana, Arial, Helvetica, sans-serif"/>
                        </a:rPr>
                        <a:t>;</a:t>
                      </a:r>
                    </a:p>
                  </a:txBody>
                  <a:tcPr marL="23766" marR="23766" marT="31688" marB="31688" anchor="ctr">
                    <a:lnL>
                      <a:noFill/>
                    </a:lnL>
                    <a:lnR>
                      <a:noFill/>
                    </a:lnR>
                    <a:lnT>
                      <a:noFill/>
                    </a:lnT>
                    <a:lnB>
                      <a:noFill/>
                    </a:lnB>
                    <a:solidFill>
                      <a:srgbClr val="FFFFFF"/>
                    </a:solidFill>
                  </a:tcPr>
                </a:tc>
                <a:extLst>
                  <a:ext uri="{0D108BD9-81ED-4DB2-BD59-A6C34878D82A}">
                    <a16:rowId xmlns:a16="http://schemas.microsoft.com/office/drawing/2014/main" val="1799708291"/>
                  </a:ext>
                </a:extLst>
              </a:tr>
              <a:tr h="2164080">
                <a:tc>
                  <a:txBody>
                    <a:bodyPr/>
                    <a:lstStyle/>
                    <a:p>
                      <a:pPr algn="ctr"/>
                      <a:r>
                        <a:rPr lang="en-NZ" sz="1600" err="1">
                          <a:latin typeface="Verdana, Arial, Helvetica, sans-serif"/>
                        </a:rPr>
                        <a:t>Engāri</a:t>
                      </a:r>
                      <a:r>
                        <a:rPr lang="en-NZ" sz="1600">
                          <a:latin typeface="Verdana, Arial, Helvetica, sans-serif"/>
                        </a:rPr>
                        <a:t> </a:t>
                      </a:r>
                      <a:r>
                        <a:rPr lang="en-NZ" sz="1600" err="1">
                          <a:latin typeface="Verdana, Arial, Helvetica, sans-serif"/>
                        </a:rPr>
                        <a:t>whaka-orangia</a:t>
                      </a:r>
                      <a:r>
                        <a:rPr lang="en-NZ" sz="1600">
                          <a:latin typeface="Verdana, Arial, Helvetica, sans-serif"/>
                        </a:rPr>
                        <a:t> </a:t>
                      </a:r>
                      <a:r>
                        <a:rPr lang="en-NZ" sz="1600" err="1">
                          <a:latin typeface="Verdana, Arial, Helvetica, sans-serif"/>
                        </a:rPr>
                        <a:t>mātou</a:t>
                      </a:r>
                      <a:r>
                        <a:rPr lang="en-NZ" sz="1600">
                          <a:latin typeface="Verdana, Arial, Helvetica, sans-serif"/>
                        </a:rPr>
                        <a:t>, </a:t>
                      </a:r>
                      <a:r>
                        <a:rPr lang="en-NZ" sz="1600" err="1">
                          <a:latin typeface="Verdana, Arial, Helvetica, sans-serif"/>
                        </a:rPr>
                        <a:t>i</a:t>
                      </a:r>
                      <a:r>
                        <a:rPr lang="en-NZ" sz="1600">
                          <a:latin typeface="Verdana, Arial, Helvetica, sans-serif"/>
                        </a:rPr>
                        <a:t> </a:t>
                      </a:r>
                      <a:r>
                        <a:rPr lang="en-NZ" sz="1600" err="1">
                          <a:latin typeface="Verdana, Arial, Helvetica, sans-serif"/>
                        </a:rPr>
                        <a:t>te</a:t>
                      </a:r>
                      <a:r>
                        <a:rPr lang="en-NZ" sz="1600">
                          <a:latin typeface="Verdana, Arial, Helvetica, sans-serif"/>
                        </a:rPr>
                        <a:t> </a:t>
                      </a:r>
                      <a:r>
                        <a:rPr lang="en-NZ" sz="1600" err="1">
                          <a:latin typeface="Verdana, Arial, Helvetica, sans-serif"/>
                        </a:rPr>
                        <a:t>kino</a:t>
                      </a:r>
                      <a:r>
                        <a:rPr lang="en-NZ" sz="1600">
                          <a:latin typeface="Verdana, Arial, Helvetica, sans-serif"/>
                        </a:rPr>
                        <a:t>: </a:t>
                      </a:r>
                      <a:br>
                        <a:rPr lang="en-NZ" sz="1600">
                          <a:latin typeface="Verdana, Arial, Helvetica, sans-serif"/>
                        </a:rPr>
                      </a:br>
                      <a:br>
                        <a:rPr lang="en-NZ" sz="1600">
                          <a:latin typeface="Verdana, Arial, Helvetica, sans-serif"/>
                        </a:rPr>
                      </a:br>
                      <a:r>
                        <a:rPr lang="en-NZ" sz="1600" err="1">
                          <a:latin typeface="Verdana, Arial, Helvetica, sans-serif"/>
                        </a:rPr>
                        <a:t>Nōu</a:t>
                      </a:r>
                      <a:r>
                        <a:rPr lang="en-NZ" sz="1600">
                          <a:latin typeface="Verdana, Arial, Helvetica, sans-serif"/>
                        </a:rPr>
                        <a:t> </a:t>
                      </a:r>
                      <a:r>
                        <a:rPr lang="en-NZ" sz="1600" err="1">
                          <a:latin typeface="Verdana, Arial, Helvetica, sans-serif"/>
                        </a:rPr>
                        <a:t>hoki</a:t>
                      </a:r>
                      <a:r>
                        <a:rPr lang="en-NZ" sz="1600">
                          <a:latin typeface="Verdana, Arial, Helvetica, sans-serif"/>
                        </a:rPr>
                        <a:t> </a:t>
                      </a:r>
                      <a:r>
                        <a:rPr lang="en-NZ" sz="1600" err="1">
                          <a:latin typeface="Verdana, Arial, Helvetica, sans-serif"/>
                        </a:rPr>
                        <a:t>te</a:t>
                      </a:r>
                      <a:r>
                        <a:rPr lang="en-NZ" sz="1600">
                          <a:latin typeface="Verdana, Arial, Helvetica, sans-serif"/>
                        </a:rPr>
                        <a:t> </a:t>
                      </a:r>
                      <a:r>
                        <a:rPr lang="en-NZ" sz="1600" err="1">
                          <a:latin typeface="Verdana, Arial, Helvetica, sans-serif"/>
                        </a:rPr>
                        <a:t>rangatira-tanga</a:t>
                      </a:r>
                      <a:r>
                        <a:rPr lang="en-NZ" sz="1600">
                          <a:latin typeface="Verdana, Arial, Helvetica, sans-serif"/>
                        </a:rPr>
                        <a:t>,</a:t>
                      </a:r>
                      <a:br>
                        <a:rPr lang="en-NZ" sz="1600">
                          <a:latin typeface="Verdana, Arial, Helvetica, sans-serif"/>
                        </a:rPr>
                      </a:br>
                      <a:r>
                        <a:rPr lang="en-NZ" sz="1600" err="1">
                          <a:latin typeface="Verdana, Arial, Helvetica, sans-serif"/>
                        </a:rPr>
                        <a:t>te</a:t>
                      </a:r>
                      <a:r>
                        <a:rPr lang="en-NZ" sz="1600">
                          <a:latin typeface="Verdana, Arial, Helvetica, sans-serif"/>
                        </a:rPr>
                        <a:t> </a:t>
                      </a:r>
                      <a:r>
                        <a:rPr lang="en-NZ" sz="1600" err="1">
                          <a:latin typeface="Verdana, Arial, Helvetica, sans-serif"/>
                        </a:rPr>
                        <a:t>kaha</a:t>
                      </a:r>
                      <a:r>
                        <a:rPr lang="en-NZ" sz="1600">
                          <a:latin typeface="Verdana, Arial, Helvetica, sans-serif"/>
                        </a:rPr>
                        <a:t>, </a:t>
                      </a:r>
                      <a:br>
                        <a:rPr lang="en-NZ" sz="1600">
                          <a:latin typeface="Verdana, Arial, Helvetica, sans-serif"/>
                        </a:rPr>
                      </a:br>
                      <a:r>
                        <a:rPr lang="en-NZ" sz="1600">
                          <a:latin typeface="Verdana, Arial, Helvetica, sans-serif"/>
                        </a:rPr>
                        <a:t>me </a:t>
                      </a:r>
                      <a:r>
                        <a:rPr lang="en-NZ" sz="1600" err="1">
                          <a:latin typeface="Verdana, Arial, Helvetica, sans-serif"/>
                        </a:rPr>
                        <a:t>te</a:t>
                      </a:r>
                      <a:r>
                        <a:rPr lang="en-NZ" sz="1600">
                          <a:latin typeface="Verdana, Arial, Helvetica, sans-serif"/>
                        </a:rPr>
                        <a:t> </a:t>
                      </a:r>
                      <a:r>
                        <a:rPr lang="en-NZ" sz="1600" err="1">
                          <a:latin typeface="Verdana, Arial, Helvetica, sans-serif"/>
                        </a:rPr>
                        <a:t>kororia</a:t>
                      </a:r>
                      <a:r>
                        <a:rPr lang="en-NZ" sz="1600">
                          <a:latin typeface="Verdana, Arial, Helvetica, sans-serif"/>
                        </a:rPr>
                        <a:t>,</a:t>
                      </a:r>
                      <a:br>
                        <a:rPr lang="en-NZ" sz="1600">
                          <a:latin typeface="Verdana, Arial, Helvetica, sans-serif"/>
                        </a:rPr>
                      </a:br>
                      <a:br>
                        <a:rPr lang="en-NZ" sz="1600">
                          <a:latin typeface="Verdana, Arial, Helvetica, sans-serif"/>
                        </a:rPr>
                      </a:br>
                      <a:r>
                        <a:rPr lang="en-NZ" sz="1600">
                          <a:latin typeface="Verdana, Arial, Helvetica, sans-serif"/>
                        </a:rPr>
                        <a:t>Ake, </a:t>
                      </a:r>
                      <a:r>
                        <a:rPr lang="en-NZ" sz="1600" err="1">
                          <a:latin typeface="Verdana, Arial, Helvetica, sans-serif"/>
                        </a:rPr>
                        <a:t>ake</a:t>
                      </a:r>
                      <a:r>
                        <a:rPr lang="en-NZ" sz="1600">
                          <a:latin typeface="Verdana, Arial, Helvetica, sans-serif"/>
                        </a:rPr>
                        <a:t>, </a:t>
                      </a:r>
                      <a:r>
                        <a:rPr lang="en-NZ" sz="1600" err="1">
                          <a:latin typeface="Verdana, Arial, Helvetica, sans-serif"/>
                        </a:rPr>
                        <a:t>ake</a:t>
                      </a:r>
                      <a:r>
                        <a:rPr lang="en-NZ" sz="1600">
                          <a:latin typeface="Verdana, Arial, Helvetica, sans-serif"/>
                        </a:rPr>
                        <a:t>. </a:t>
                      </a:r>
                      <a:br>
                        <a:rPr lang="en-NZ" sz="1600">
                          <a:latin typeface="Verdana, Arial, Helvetica, sans-serif"/>
                        </a:rPr>
                      </a:br>
                      <a:r>
                        <a:rPr lang="en-NZ" sz="1600">
                          <a:latin typeface="Verdana, Arial, Helvetica, sans-serif"/>
                        </a:rPr>
                        <a:t>Amine.</a:t>
                      </a:r>
                      <a:endParaRPr lang="en-NZ" sz="1600"/>
                    </a:p>
                  </a:txBody>
                  <a:tcPr marL="23766" marR="23766" marT="31688" marB="31688" anchor="ctr">
                    <a:lnL>
                      <a:noFill/>
                    </a:lnL>
                    <a:lnR>
                      <a:noFill/>
                    </a:lnR>
                    <a:lnT>
                      <a:noFill/>
                    </a:lnT>
                    <a:lnB>
                      <a:noFill/>
                    </a:lnB>
                    <a:solidFill>
                      <a:srgbClr val="FFFFFF"/>
                    </a:solidFill>
                  </a:tcPr>
                </a:tc>
                <a:tc>
                  <a:txBody>
                    <a:bodyPr/>
                    <a:lstStyle/>
                    <a:p>
                      <a:pPr algn="ctr"/>
                      <a:r>
                        <a:rPr lang="en-NZ" sz="1600">
                          <a:latin typeface="Verdana, Arial, Helvetica, sans-serif"/>
                        </a:rPr>
                        <a:t>Keep us from evil;</a:t>
                      </a:r>
                      <a:br>
                        <a:rPr lang="en-NZ" sz="1600">
                          <a:latin typeface="Verdana, Arial, Helvetica, sans-serif"/>
                        </a:rPr>
                      </a:br>
                      <a:br>
                        <a:rPr lang="en-NZ" sz="1600">
                          <a:latin typeface="Verdana, Arial, Helvetica, sans-serif"/>
                        </a:rPr>
                      </a:br>
                      <a:r>
                        <a:rPr lang="en-NZ" sz="1600">
                          <a:latin typeface="Verdana, Arial, Helvetica, sans-serif"/>
                        </a:rPr>
                        <a:t>For yours is the Kingdom, yours is the power and the glory.</a:t>
                      </a:r>
                      <a:br>
                        <a:rPr lang="en-NZ" sz="1600">
                          <a:latin typeface="Verdana, Arial, Helvetica, sans-serif"/>
                        </a:rPr>
                      </a:br>
                      <a:r>
                        <a:rPr lang="en-NZ" sz="1600">
                          <a:latin typeface="Verdana, Arial, Helvetica, sans-serif"/>
                        </a:rPr>
                        <a:t>Forever and ever</a:t>
                      </a:r>
                      <a:br>
                        <a:rPr lang="en-NZ" sz="1600">
                          <a:latin typeface="Verdana, Arial, Helvetica, sans-serif"/>
                        </a:rPr>
                      </a:br>
                      <a:r>
                        <a:rPr lang="en-NZ" sz="1600">
                          <a:latin typeface="Verdana, Arial, Helvetica, sans-serif"/>
                        </a:rPr>
                        <a:t>Amen</a:t>
                      </a:r>
                      <a:endParaRPr lang="en-NZ" sz="1600"/>
                    </a:p>
                  </a:txBody>
                  <a:tcPr marL="23766" marR="23766" marT="31688" marB="31688" anchor="ctr">
                    <a:lnL>
                      <a:noFill/>
                    </a:lnL>
                    <a:lnR>
                      <a:noFill/>
                    </a:lnR>
                    <a:lnT>
                      <a:noFill/>
                    </a:lnT>
                    <a:lnB>
                      <a:noFill/>
                    </a:lnB>
                    <a:solidFill>
                      <a:srgbClr val="FFFFFF"/>
                    </a:solidFill>
                  </a:tcPr>
                </a:tc>
                <a:extLst>
                  <a:ext uri="{0D108BD9-81ED-4DB2-BD59-A6C34878D82A}">
                    <a16:rowId xmlns:a16="http://schemas.microsoft.com/office/drawing/2014/main" val="40932094"/>
                  </a:ext>
                </a:extLst>
              </a:tr>
            </a:tbl>
          </a:graphicData>
        </a:graphic>
      </p:graphicFrame>
      <p:sp>
        <p:nvSpPr>
          <p:cNvPr id="6" name="Rectangle 1"/>
          <p:cNvSpPr>
            <a:spLocks noGrp="1" noChangeArrowheads="1"/>
          </p:cNvSpPr>
          <p:nvPr>
            <p:ph type="title"/>
          </p:nvPr>
        </p:nvSpPr>
        <p:spPr bwMode="auto">
          <a:xfrm>
            <a:off x="1941910" y="1844954"/>
            <a:ext cx="184666"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br>
              <a:rPr kumimoji="0" lang="en-US" altLang="en-US" sz="1800" b="0" i="0" u="none" strike="noStrike" cap="none" normalizeH="0" baseline="0">
                <a:ln>
                  <a:noFill/>
                </a:ln>
                <a:solidFill>
                  <a:schemeClr val="tx1"/>
                </a:solidFill>
                <a:effectLst/>
                <a:latin typeface="Arial" panose="020B0604020202020204" pitchFamily="34" charset="0"/>
              </a:rPr>
            </a:br>
            <a:endParaRPr kumimoji="0" lang="en-US" altLang="en-US" sz="1800" b="0" i="0" u="none" strike="noStrike" cap="none" normalizeH="0" baseline="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68875025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CC263FCC-695F-4994-AFE7-65D70BD0EB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0" y="0"/>
            <a:ext cx="5664200" cy="6858000"/>
          </a:xfrm>
          <a:prstGeom prst="rect">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A770CC46-79DD-480F-9E74-805E688B56D8}"/>
              </a:ext>
            </a:extLst>
          </p:cNvPr>
          <p:cNvSpPr>
            <a:spLocks noGrp="1"/>
          </p:cNvSpPr>
          <p:nvPr>
            <p:ph type="title"/>
          </p:nvPr>
        </p:nvSpPr>
        <p:spPr>
          <a:xfrm>
            <a:off x="237987" y="128588"/>
            <a:ext cx="5186362" cy="6357937"/>
          </a:xfrm>
        </p:spPr>
        <p:txBody>
          <a:bodyPr vert="horz" lIns="91440" tIns="45720" rIns="91440" bIns="45720" rtlCol="0" anchor="b">
            <a:normAutofit fontScale="90000"/>
          </a:bodyPr>
          <a:lstStyle/>
          <a:p>
            <a:pPr algn="l" defTabSz="914400">
              <a:lnSpc>
                <a:spcPct val="90000"/>
              </a:lnSpc>
            </a:pPr>
            <a:r>
              <a:rPr lang="en-US" sz="4200" dirty="0">
                <a:solidFill>
                  <a:schemeClr val="bg1"/>
                </a:solidFill>
              </a:rPr>
              <a:t>Ko </a:t>
            </a:r>
            <a:r>
              <a:rPr lang="en-US" sz="4200" dirty="0" err="1">
                <a:solidFill>
                  <a:schemeClr val="bg1"/>
                </a:solidFill>
              </a:rPr>
              <a:t>wai</a:t>
            </a:r>
            <a:r>
              <a:rPr lang="en-US" sz="4200" dirty="0">
                <a:solidFill>
                  <a:schemeClr val="bg1"/>
                </a:solidFill>
              </a:rPr>
              <a:t> </a:t>
            </a:r>
            <a:r>
              <a:rPr lang="en-US" sz="4200" dirty="0" err="1">
                <a:solidFill>
                  <a:schemeClr val="bg1"/>
                </a:solidFill>
              </a:rPr>
              <a:t>tō</a:t>
            </a:r>
            <a:r>
              <a:rPr lang="en-US" sz="4200" dirty="0">
                <a:solidFill>
                  <a:schemeClr val="bg1"/>
                </a:solidFill>
              </a:rPr>
              <a:t> </a:t>
            </a:r>
            <a:r>
              <a:rPr lang="en-US" sz="4200" dirty="0" err="1">
                <a:solidFill>
                  <a:schemeClr val="bg1"/>
                </a:solidFill>
              </a:rPr>
              <a:t>whānau</a:t>
            </a:r>
            <a:r>
              <a:rPr lang="en-US" sz="4200" dirty="0">
                <a:solidFill>
                  <a:schemeClr val="bg1"/>
                </a:solidFill>
              </a:rPr>
              <a:t>?</a:t>
            </a:r>
            <a:br>
              <a:rPr lang="en-US" sz="4200" dirty="0">
                <a:solidFill>
                  <a:schemeClr val="bg1"/>
                </a:solidFill>
              </a:rPr>
            </a:br>
            <a:r>
              <a:rPr lang="en-US" sz="4200" dirty="0">
                <a:solidFill>
                  <a:schemeClr val="bg1"/>
                </a:solidFill>
              </a:rPr>
              <a:t>Ko </a:t>
            </a:r>
            <a:r>
              <a:rPr lang="en-US" sz="4200" dirty="0" err="1">
                <a:solidFill>
                  <a:schemeClr val="bg1"/>
                </a:solidFill>
              </a:rPr>
              <a:t>Tutanekai</a:t>
            </a:r>
            <a:r>
              <a:rPr lang="en-US" sz="4200" dirty="0">
                <a:solidFill>
                  <a:schemeClr val="bg1"/>
                </a:solidFill>
              </a:rPr>
              <a:t> </a:t>
            </a:r>
            <a:r>
              <a:rPr lang="en-US" sz="4200" dirty="0" err="1">
                <a:solidFill>
                  <a:schemeClr val="bg1"/>
                </a:solidFill>
              </a:rPr>
              <a:t>tōku</a:t>
            </a:r>
            <a:r>
              <a:rPr lang="en-US" sz="4200" dirty="0">
                <a:solidFill>
                  <a:schemeClr val="bg1"/>
                </a:solidFill>
              </a:rPr>
              <a:t> </a:t>
            </a:r>
            <a:r>
              <a:rPr lang="en-US" sz="4200" dirty="0" err="1">
                <a:solidFill>
                  <a:schemeClr val="bg1"/>
                </a:solidFill>
              </a:rPr>
              <a:t>pāpā</a:t>
            </a:r>
            <a:r>
              <a:rPr lang="en-US" sz="4200" dirty="0">
                <a:solidFill>
                  <a:schemeClr val="bg1"/>
                </a:solidFill>
              </a:rPr>
              <a:t>.</a:t>
            </a:r>
            <a:br>
              <a:rPr lang="en-US" sz="4200" dirty="0">
                <a:solidFill>
                  <a:schemeClr val="bg1"/>
                </a:solidFill>
              </a:rPr>
            </a:br>
            <a:r>
              <a:rPr lang="en-US" sz="4200" dirty="0">
                <a:solidFill>
                  <a:schemeClr val="bg1"/>
                </a:solidFill>
              </a:rPr>
              <a:t>Ko </a:t>
            </a:r>
            <a:r>
              <a:rPr lang="en-US" sz="4200" dirty="0" err="1">
                <a:solidFill>
                  <a:schemeClr val="bg1"/>
                </a:solidFill>
              </a:rPr>
              <a:t>Tutanekai</a:t>
            </a:r>
            <a:r>
              <a:rPr lang="en-US" sz="4200" dirty="0">
                <a:solidFill>
                  <a:schemeClr val="bg1"/>
                </a:solidFill>
              </a:rPr>
              <a:t> </a:t>
            </a:r>
            <a:r>
              <a:rPr lang="en-US" sz="4200" dirty="0" err="1">
                <a:solidFill>
                  <a:schemeClr val="bg1"/>
                </a:solidFill>
              </a:rPr>
              <a:t>tōku</a:t>
            </a:r>
            <a:r>
              <a:rPr lang="en-US" sz="4200" dirty="0">
                <a:solidFill>
                  <a:schemeClr val="bg1"/>
                </a:solidFill>
              </a:rPr>
              <a:t> </a:t>
            </a:r>
            <a:r>
              <a:rPr lang="en-US" sz="4200" dirty="0" err="1">
                <a:solidFill>
                  <a:schemeClr val="bg1"/>
                </a:solidFill>
              </a:rPr>
              <a:t>whānau</a:t>
            </a:r>
            <a:r>
              <a:rPr lang="en-US" sz="4200" dirty="0">
                <a:solidFill>
                  <a:schemeClr val="bg1"/>
                </a:solidFill>
              </a:rPr>
              <a:t>.</a:t>
            </a:r>
            <a:br>
              <a:rPr lang="en-US" sz="4200" dirty="0">
                <a:solidFill>
                  <a:schemeClr val="bg1"/>
                </a:solidFill>
              </a:rPr>
            </a:br>
            <a:r>
              <a:rPr lang="en-US" sz="4200" dirty="0">
                <a:solidFill>
                  <a:schemeClr val="bg1"/>
                </a:solidFill>
              </a:rPr>
              <a:t>Ko </a:t>
            </a:r>
            <a:r>
              <a:rPr lang="en-US" sz="4200" dirty="0" err="1">
                <a:solidFill>
                  <a:schemeClr val="bg1"/>
                </a:solidFill>
              </a:rPr>
              <a:t>wai</a:t>
            </a:r>
            <a:r>
              <a:rPr lang="en-US" sz="4200" dirty="0">
                <a:solidFill>
                  <a:schemeClr val="bg1"/>
                </a:solidFill>
              </a:rPr>
              <a:t> </a:t>
            </a:r>
            <a:r>
              <a:rPr lang="en-US" sz="4200" dirty="0" err="1">
                <a:solidFill>
                  <a:schemeClr val="bg1"/>
                </a:solidFill>
              </a:rPr>
              <a:t>tēnei</a:t>
            </a:r>
            <a:r>
              <a:rPr lang="en-US" sz="4200" dirty="0">
                <a:solidFill>
                  <a:schemeClr val="bg1"/>
                </a:solidFill>
              </a:rPr>
              <a:t>? </a:t>
            </a:r>
            <a:br>
              <a:rPr lang="en-US" sz="4200" dirty="0">
                <a:solidFill>
                  <a:schemeClr val="bg1"/>
                </a:solidFill>
              </a:rPr>
            </a:br>
            <a:r>
              <a:rPr lang="en-US" sz="4200" dirty="0">
                <a:solidFill>
                  <a:schemeClr val="bg1"/>
                </a:solidFill>
              </a:rPr>
              <a:t>Ko </a:t>
            </a:r>
            <a:r>
              <a:rPr lang="en-US" sz="4200" dirty="0" err="1">
                <a:solidFill>
                  <a:schemeClr val="bg1"/>
                </a:solidFill>
              </a:rPr>
              <a:t>Tutanekai</a:t>
            </a:r>
            <a:r>
              <a:rPr lang="en-US" sz="4200" dirty="0">
                <a:solidFill>
                  <a:schemeClr val="bg1"/>
                </a:solidFill>
              </a:rPr>
              <a:t> </a:t>
            </a:r>
            <a:r>
              <a:rPr lang="en-US" sz="4200" dirty="0" err="1">
                <a:solidFill>
                  <a:schemeClr val="bg1"/>
                </a:solidFill>
              </a:rPr>
              <a:t>tēnā</a:t>
            </a:r>
            <a:r>
              <a:rPr lang="en-US" sz="4200" dirty="0">
                <a:solidFill>
                  <a:schemeClr val="bg1"/>
                </a:solidFill>
              </a:rPr>
              <a:t>.</a:t>
            </a:r>
            <a:br>
              <a:rPr lang="en-US" sz="4200" dirty="0">
                <a:solidFill>
                  <a:schemeClr val="bg1"/>
                </a:solidFill>
              </a:rPr>
            </a:br>
            <a:r>
              <a:rPr lang="en-US" sz="4200" dirty="0">
                <a:solidFill>
                  <a:schemeClr val="bg1"/>
                </a:solidFill>
              </a:rPr>
              <a:t>Ko </a:t>
            </a:r>
            <a:r>
              <a:rPr lang="en-US" sz="4200" dirty="0" err="1">
                <a:solidFill>
                  <a:schemeClr val="bg1"/>
                </a:solidFill>
              </a:rPr>
              <a:t>wai</a:t>
            </a:r>
            <a:r>
              <a:rPr lang="en-US" sz="4200" dirty="0">
                <a:solidFill>
                  <a:schemeClr val="bg1"/>
                </a:solidFill>
              </a:rPr>
              <a:t> </a:t>
            </a:r>
            <a:r>
              <a:rPr lang="en-US" sz="4200" dirty="0" err="1">
                <a:solidFill>
                  <a:schemeClr val="bg1"/>
                </a:solidFill>
              </a:rPr>
              <a:t>ia</a:t>
            </a:r>
            <a:r>
              <a:rPr lang="en-US" sz="4200" dirty="0">
                <a:solidFill>
                  <a:schemeClr val="bg1"/>
                </a:solidFill>
              </a:rPr>
              <a:t>?</a:t>
            </a:r>
            <a:br>
              <a:rPr lang="en-US" sz="4200" dirty="0">
                <a:solidFill>
                  <a:schemeClr val="bg1"/>
                </a:solidFill>
              </a:rPr>
            </a:br>
            <a:r>
              <a:rPr lang="en-US" sz="4200" dirty="0">
                <a:solidFill>
                  <a:schemeClr val="bg1"/>
                </a:solidFill>
              </a:rPr>
              <a:t>Ko </a:t>
            </a:r>
            <a:r>
              <a:rPr lang="en-US" sz="4200" dirty="0" err="1">
                <a:solidFill>
                  <a:schemeClr val="bg1"/>
                </a:solidFill>
              </a:rPr>
              <a:t>Tutanekai</a:t>
            </a:r>
            <a:r>
              <a:rPr lang="en-US" sz="4200" dirty="0">
                <a:solidFill>
                  <a:schemeClr val="bg1"/>
                </a:solidFill>
              </a:rPr>
              <a:t> </a:t>
            </a:r>
            <a:r>
              <a:rPr lang="en-US" sz="4200" dirty="0" err="1">
                <a:solidFill>
                  <a:schemeClr val="bg1"/>
                </a:solidFill>
              </a:rPr>
              <a:t>tērā</a:t>
            </a:r>
            <a:r>
              <a:rPr lang="en-US" sz="4200" dirty="0">
                <a:solidFill>
                  <a:schemeClr val="bg1"/>
                </a:solidFill>
              </a:rPr>
              <a:t>.</a:t>
            </a:r>
            <a:br>
              <a:rPr lang="en-US" sz="4200" dirty="0">
                <a:solidFill>
                  <a:schemeClr val="bg1"/>
                </a:solidFill>
              </a:rPr>
            </a:br>
            <a:r>
              <a:rPr lang="en-US" sz="4200" dirty="0">
                <a:solidFill>
                  <a:schemeClr val="bg1"/>
                </a:solidFill>
              </a:rPr>
              <a:t>He aha a </a:t>
            </a:r>
            <a:r>
              <a:rPr lang="en-US" sz="4200" dirty="0" err="1">
                <a:solidFill>
                  <a:schemeClr val="bg1"/>
                </a:solidFill>
              </a:rPr>
              <a:t>ia</a:t>
            </a:r>
            <a:r>
              <a:rPr lang="en-US" sz="4200" dirty="0">
                <a:solidFill>
                  <a:schemeClr val="bg1"/>
                </a:solidFill>
              </a:rPr>
              <a:t>? What is he?</a:t>
            </a:r>
            <a:br>
              <a:rPr lang="en-US" sz="4200" dirty="0">
                <a:solidFill>
                  <a:schemeClr val="bg1"/>
                </a:solidFill>
              </a:rPr>
            </a:br>
            <a:r>
              <a:rPr lang="en-US" sz="4200" dirty="0">
                <a:solidFill>
                  <a:schemeClr val="bg1"/>
                </a:solidFill>
              </a:rPr>
              <a:t>He </a:t>
            </a:r>
            <a:r>
              <a:rPr lang="en-US" sz="4200" dirty="0" err="1">
                <a:solidFill>
                  <a:schemeClr val="bg1"/>
                </a:solidFill>
              </a:rPr>
              <a:t>tane</a:t>
            </a:r>
            <a:r>
              <a:rPr lang="en-US" sz="4200" dirty="0">
                <a:solidFill>
                  <a:schemeClr val="bg1"/>
                </a:solidFill>
              </a:rPr>
              <a:t> a </a:t>
            </a:r>
            <a:r>
              <a:rPr lang="en-US" sz="4200" dirty="0" err="1">
                <a:solidFill>
                  <a:schemeClr val="bg1"/>
                </a:solidFill>
              </a:rPr>
              <a:t>Tutanekai</a:t>
            </a:r>
            <a:r>
              <a:rPr lang="en-US" sz="4200" dirty="0">
                <a:solidFill>
                  <a:schemeClr val="bg1"/>
                </a:solidFill>
              </a:rPr>
              <a:t>.</a:t>
            </a:r>
            <a:br>
              <a:rPr lang="en-US" sz="4200" dirty="0">
                <a:solidFill>
                  <a:schemeClr val="bg1"/>
                </a:solidFill>
              </a:rPr>
            </a:br>
            <a:r>
              <a:rPr lang="en-US" sz="4200" dirty="0">
                <a:solidFill>
                  <a:schemeClr val="bg1"/>
                </a:solidFill>
              </a:rPr>
              <a:t>He </a:t>
            </a:r>
            <a:r>
              <a:rPr lang="en-US" sz="4200" dirty="0" err="1">
                <a:solidFill>
                  <a:schemeClr val="bg1"/>
                </a:solidFill>
              </a:rPr>
              <a:t>tane</a:t>
            </a:r>
            <a:r>
              <a:rPr lang="en-US" sz="4200" dirty="0">
                <a:solidFill>
                  <a:schemeClr val="bg1"/>
                </a:solidFill>
              </a:rPr>
              <a:t> </a:t>
            </a:r>
            <a:r>
              <a:rPr lang="en-US" sz="4200" dirty="0" err="1">
                <a:solidFill>
                  <a:schemeClr val="bg1"/>
                </a:solidFill>
              </a:rPr>
              <a:t>ia</a:t>
            </a:r>
            <a:r>
              <a:rPr lang="en-US" sz="4200" dirty="0">
                <a:solidFill>
                  <a:schemeClr val="bg1"/>
                </a:solidFill>
              </a:rPr>
              <a:t>, he </a:t>
            </a:r>
            <a:r>
              <a:rPr lang="en-US" sz="4200" dirty="0" err="1">
                <a:solidFill>
                  <a:schemeClr val="bg1"/>
                </a:solidFill>
              </a:rPr>
              <a:t>tane</a:t>
            </a:r>
            <a:r>
              <a:rPr lang="en-US" sz="4200" dirty="0">
                <a:solidFill>
                  <a:schemeClr val="bg1"/>
                </a:solidFill>
              </a:rPr>
              <a:t> </a:t>
            </a:r>
            <a:r>
              <a:rPr lang="en-US" sz="4200" dirty="0" err="1">
                <a:solidFill>
                  <a:schemeClr val="bg1"/>
                </a:solidFill>
              </a:rPr>
              <a:t>tērā</a:t>
            </a:r>
            <a:r>
              <a:rPr lang="en-US" sz="4200" dirty="0">
                <a:solidFill>
                  <a:schemeClr val="bg1"/>
                </a:solidFill>
              </a:rPr>
              <a:t>.</a:t>
            </a:r>
          </a:p>
        </p:txBody>
      </p:sp>
      <p:pic>
        <p:nvPicPr>
          <p:cNvPr id="4" name="Picture 3" descr="An old photo of a person&#10;&#10;Description automatically generated">
            <a:extLst>
              <a:ext uri="{FF2B5EF4-FFF2-40B4-BE49-F238E27FC236}">
                <a16:creationId xmlns:a16="http://schemas.microsoft.com/office/drawing/2014/main" id="{79ACB61C-0478-4E69-95AB-867797D7E507}"/>
              </a:ext>
            </a:extLst>
          </p:cNvPr>
          <p:cNvPicPr>
            <a:picLocks noChangeAspect="1"/>
          </p:cNvPicPr>
          <p:nvPr/>
        </p:nvPicPr>
        <p:blipFill rotWithShape="1">
          <a:blip r:embed="rId2">
            <a:extLst>
              <a:ext uri="{837473B0-CC2E-450A-ABE3-18F120FF3D39}">
                <a1611:picAttrSrcUrl xmlns:a1611="http://schemas.microsoft.com/office/drawing/2016/11/main" r:id="rId3"/>
              </a:ext>
            </a:extLst>
          </a:blip>
          <a:srcRect l="12399" r="15929"/>
          <a:stretch/>
        </p:blipFill>
        <p:spPr>
          <a:xfrm>
            <a:off x="5662335" y="10"/>
            <a:ext cx="3481665" cy="6857990"/>
          </a:xfrm>
          <a:prstGeom prst="rect">
            <a:avLst/>
          </a:prstGeom>
        </p:spPr>
      </p:pic>
    </p:spTree>
    <p:extLst>
      <p:ext uri="{BB962C8B-B14F-4D97-AF65-F5344CB8AC3E}">
        <p14:creationId xmlns:p14="http://schemas.microsoft.com/office/powerpoint/2010/main" val="266207036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B47944-6181-486F-816A-98C52D3BB36E}"/>
              </a:ext>
            </a:extLst>
          </p:cNvPr>
          <p:cNvSpPr>
            <a:spLocks noGrp="1"/>
          </p:cNvSpPr>
          <p:nvPr>
            <p:ph type="title"/>
          </p:nvPr>
        </p:nvSpPr>
        <p:spPr>
          <a:xfrm>
            <a:off x="4164036" y="1718216"/>
            <a:ext cx="4867422" cy="4939729"/>
          </a:xfrm>
        </p:spPr>
        <p:txBody>
          <a:bodyPr vert="horz" lIns="91440" tIns="45720" rIns="91440" bIns="45720" rtlCol="0" anchor="b">
            <a:normAutofit fontScale="90000"/>
          </a:bodyPr>
          <a:lstStyle/>
          <a:p>
            <a:pPr algn="l" defTabSz="914400">
              <a:lnSpc>
                <a:spcPct val="90000"/>
              </a:lnSpc>
            </a:pPr>
            <a:r>
              <a:rPr lang="en-US" sz="3800" dirty="0" err="1"/>
              <a:t>Nō</a:t>
            </a:r>
            <a:r>
              <a:rPr lang="en-US" sz="3800" dirty="0"/>
              <a:t> </a:t>
            </a:r>
            <a:r>
              <a:rPr lang="en-US" sz="3800" dirty="0" err="1"/>
              <a:t>hea</a:t>
            </a:r>
            <a:r>
              <a:rPr lang="en-US" sz="3800" dirty="0"/>
              <a:t> </a:t>
            </a:r>
            <a:r>
              <a:rPr lang="en-US" sz="3800" dirty="0" err="1"/>
              <a:t>tō</a:t>
            </a:r>
            <a:r>
              <a:rPr lang="en-US" sz="3800" dirty="0"/>
              <a:t> </a:t>
            </a:r>
            <a:r>
              <a:rPr lang="en-US" sz="3800" dirty="0" err="1"/>
              <a:t>whānau</a:t>
            </a:r>
            <a:r>
              <a:rPr lang="en-US" sz="3800" dirty="0"/>
              <a:t>?</a:t>
            </a:r>
            <a:br>
              <a:rPr lang="en-US" sz="3800" dirty="0"/>
            </a:br>
            <a:r>
              <a:rPr lang="en-US" sz="3800" dirty="0" err="1"/>
              <a:t>Nō</a:t>
            </a:r>
            <a:r>
              <a:rPr lang="en-US" sz="3800" dirty="0"/>
              <a:t> Rotorua </a:t>
            </a:r>
            <a:r>
              <a:rPr lang="en-US" sz="3800" dirty="0" err="1"/>
              <a:t>tōku</a:t>
            </a:r>
            <a:r>
              <a:rPr lang="en-US" sz="3800" dirty="0"/>
              <a:t> </a:t>
            </a:r>
            <a:r>
              <a:rPr lang="en-US" sz="3800" dirty="0" err="1"/>
              <a:t>whānau</a:t>
            </a:r>
            <a:r>
              <a:rPr lang="en-US" sz="3800" dirty="0"/>
              <a:t>.</a:t>
            </a:r>
            <a:br>
              <a:rPr lang="en-US" sz="3800" dirty="0"/>
            </a:br>
            <a:r>
              <a:rPr lang="en-US" sz="3800" dirty="0" err="1"/>
              <a:t>Nō</a:t>
            </a:r>
            <a:r>
              <a:rPr lang="en-US" sz="3800" dirty="0"/>
              <a:t> </a:t>
            </a:r>
            <a:r>
              <a:rPr lang="en-US" sz="3800" dirty="0" err="1"/>
              <a:t>hea</a:t>
            </a:r>
            <a:r>
              <a:rPr lang="en-US" sz="3800" dirty="0"/>
              <a:t> </a:t>
            </a:r>
            <a:r>
              <a:rPr lang="en-US" sz="3800" dirty="0" err="1"/>
              <a:t>tō</a:t>
            </a:r>
            <a:r>
              <a:rPr lang="en-US" sz="3800" dirty="0"/>
              <a:t> </a:t>
            </a:r>
            <a:r>
              <a:rPr lang="en-US" sz="3800" dirty="0" err="1"/>
              <a:t>māmā</a:t>
            </a:r>
            <a:r>
              <a:rPr lang="en-US" sz="3800" dirty="0"/>
              <a:t>. </a:t>
            </a:r>
            <a:br>
              <a:rPr lang="en-US" sz="3800" dirty="0"/>
            </a:br>
            <a:r>
              <a:rPr lang="en-US" sz="3800" dirty="0" err="1"/>
              <a:t>Nō</a:t>
            </a:r>
            <a:r>
              <a:rPr lang="en-US" sz="3800" dirty="0"/>
              <a:t> </a:t>
            </a:r>
            <a:r>
              <a:rPr lang="en-US" sz="3800" dirty="0" err="1"/>
              <a:t>Tāmaki</a:t>
            </a:r>
            <a:r>
              <a:rPr lang="en-US" sz="3800" dirty="0"/>
              <a:t> </a:t>
            </a:r>
            <a:r>
              <a:rPr lang="en-US" sz="3800" dirty="0" err="1"/>
              <a:t>makaurau</a:t>
            </a:r>
            <a:r>
              <a:rPr lang="en-US" sz="3800" dirty="0"/>
              <a:t> </a:t>
            </a:r>
            <a:r>
              <a:rPr lang="en-US" sz="3800" dirty="0" err="1"/>
              <a:t>ia.</a:t>
            </a:r>
            <a:br>
              <a:rPr lang="en-US" sz="3800" dirty="0"/>
            </a:br>
            <a:r>
              <a:rPr lang="en-US" sz="3800" dirty="0" err="1"/>
              <a:t>Nō</a:t>
            </a:r>
            <a:r>
              <a:rPr lang="en-US" sz="3800" dirty="0"/>
              <a:t> </a:t>
            </a:r>
            <a:r>
              <a:rPr lang="en-US" sz="3800" dirty="0" err="1"/>
              <a:t>hea</a:t>
            </a:r>
            <a:r>
              <a:rPr lang="en-US" sz="3800" dirty="0"/>
              <a:t> </a:t>
            </a:r>
            <a:r>
              <a:rPr lang="en-US" sz="3800" dirty="0" err="1"/>
              <a:t>tō</a:t>
            </a:r>
            <a:r>
              <a:rPr lang="en-US" sz="3800" dirty="0"/>
              <a:t> </a:t>
            </a:r>
            <a:r>
              <a:rPr lang="en-US" sz="3800" dirty="0" err="1"/>
              <a:t>pāpā</a:t>
            </a:r>
            <a:r>
              <a:rPr lang="en-US" sz="3800" dirty="0"/>
              <a:t>?</a:t>
            </a:r>
            <a:br>
              <a:rPr lang="en-US" sz="3800" dirty="0"/>
            </a:br>
            <a:r>
              <a:rPr lang="en-US" sz="3800" dirty="0" err="1"/>
              <a:t>Nō</a:t>
            </a:r>
            <a:r>
              <a:rPr lang="en-US" sz="3800" dirty="0"/>
              <a:t> Rotorua.</a:t>
            </a:r>
            <a:br>
              <a:rPr lang="en-US" sz="3800" dirty="0"/>
            </a:br>
            <a:r>
              <a:rPr lang="en-US" sz="3800" dirty="0" err="1"/>
              <a:t>Nō</a:t>
            </a:r>
            <a:r>
              <a:rPr lang="en-US" sz="3800" dirty="0"/>
              <a:t> </a:t>
            </a:r>
            <a:r>
              <a:rPr lang="en-US" sz="3800" dirty="0" err="1"/>
              <a:t>hea</a:t>
            </a:r>
            <a:r>
              <a:rPr lang="en-US" sz="3800" dirty="0"/>
              <a:t> </a:t>
            </a:r>
            <a:r>
              <a:rPr lang="en-US" sz="3800" dirty="0" err="1"/>
              <a:t>koe</a:t>
            </a:r>
            <a:r>
              <a:rPr lang="en-US" sz="3800" dirty="0"/>
              <a:t>?</a:t>
            </a:r>
            <a:br>
              <a:rPr lang="en-US" sz="3800" dirty="0"/>
            </a:br>
            <a:r>
              <a:rPr lang="en-US" sz="3800" dirty="0" err="1"/>
              <a:t>Aua</a:t>
            </a:r>
            <a:r>
              <a:rPr lang="en-US" sz="3800" dirty="0"/>
              <a:t> </a:t>
            </a:r>
            <a:r>
              <a:rPr lang="en-US" sz="3800" dirty="0" err="1"/>
              <a:t>hoki</a:t>
            </a:r>
            <a:r>
              <a:rPr lang="en-US" sz="3800" dirty="0"/>
              <a:t>!  </a:t>
            </a:r>
            <a:br>
              <a:rPr lang="en-US" sz="3800" dirty="0"/>
            </a:br>
            <a:r>
              <a:rPr lang="en-US" sz="3800" dirty="0" err="1"/>
              <a:t>Aua</a:t>
            </a:r>
            <a:r>
              <a:rPr lang="en-US" sz="3800" dirty="0"/>
              <a:t> </a:t>
            </a:r>
            <a:r>
              <a:rPr lang="en-US" sz="3800" dirty="0" err="1"/>
              <a:t>hoki</a:t>
            </a:r>
            <a:r>
              <a:rPr lang="en-US" sz="3800" dirty="0"/>
              <a:t>?</a:t>
            </a:r>
            <a:br>
              <a:rPr lang="en-US" sz="3800" dirty="0"/>
            </a:br>
            <a:r>
              <a:rPr lang="en-US" sz="3800" dirty="0"/>
              <a:t>Ka aroha </a:t>
            </a:r>
            <a:r>
              <a:rPr lang="en-US" sz="3800" dirty="0" err="1"/>
              <a:t>hoki</a:t>
            </a:r>
            <a:r>
              <a:rPr lang="en-US" sz="3800" dirty="0"/>
              <a:t>…Oh sorry…</a:t>
            </a:r>
          </a:p>
        </p:txBody>
      </p:sp>
      <p:sp>
        <p:nvSpPr>
          <p:cNvPr id="23" name="Freeform: Shape 14">
            <a:extLst>
              <a:ext uri="{FF2B5EF4-FFF2-40B4-BE49-F238E27FC236}">
                <a16:creationId xmlns:a16="http://schemas.microsoft.com/office/drawing/2014/main" id="{1DB7C82F-AB7E-4F0C-B829-FA1B9C41518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0"/>
            <a:ext cx="4629586" cy="6858000"/>
          </a:xfrm>
          <a:custGeom>
            <a:avLst/>
            <a:gdLst>
              <a:gd name="connsiteX0" fmla="*/ 6172782 w 6172782"/>
              <a:gd name="connsiteY0" fmla="*/ 0 h 6858000"/>
              <a:gd name="connsiteX1" fmla="*/ 69075 w 6172782"/>
              <a:gd name="connsiteY1" fmla="*/ 0 h 6858000"/>
              <a:gd name="connsiteX2" fmla="*/ 35131 w 6172782"/>
              <a:gd name="connsiteY2" fmla="*/ 267128 h 6858000"/>
              <a:gd name="connsiteX3" fmla="*/ 0 w 6172782"/>
              <a:gd name="connsiteY3" fmla="*/ 962845 h 6858000"/>
              <a:gd name="connsiteX4" fmla="*/ 3276103 w 6172782"/>
              <a:gd name="connsiteY4" fmla="*/ 6782205 h 6858000"/>
              <a:gd name="connsiteX5" fmla="*/ 3407923 w 6172782"/>
              <a:gd name="connsiteY5" fmla="*/ 6858000 h 6858000"/>
              <a:gd name="connsiteX6" fmla="*/ 6172782 w 6172782"/>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172782" h="6858000">
                <a:moveTo>
                  <a:pt x="6172782" y="0"/>
                </a:moveTo>
                <a:lnTo>
                  <a:pt x="69075" y="0"/>
                </a:lnTo>
                <a:lnTo>
                  <a:pt x="35131" y="267128"/>
                </a:lnTo>
                <a:cubicBezTo>
                  <a:pt x="11901" y="495874"/>
                  <a:pt x="0" y="727970"/>
                  <a:pt x="0" y="962845"/>
                </a:cubicBezTo>
                <a:cubicBezTo>
                  <a:pt x="0" y="3429034"/>
                  <a:pt x="1312002" y="5588789"/>
                  <a:pt x="3276103" y="6782205"/>
                </a:cubicBezTo>
                <a:lnTo>
                  <a:pt x="3407923" y="6858000"/>
                </a:lnTo>
                <a:lnTo>
                  <a:pt x="6172782" y="6858000"/>
                </a:lnTo>
                <a:close/>
              </a:path>
            </a:pathLst>
          </a:custGeom>
          <a:solidFill>
            <a:srgbClr val="FFFFFF">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4" name="Picture 3" descr="A picture containing water, outdoor, photo, man&#10;&#10;Description automatically generated">
            <a:extLst>
              <a:ext uri="{FF2B5EF4-FFF2-40B4-BE49-F238E27FC236}">
                <a16:creationId xmlns:a16="http://schemas.microsoft.com/office/drawing/2014/main" id="{DFF9230E-EB5A-4B2E-80B6-02E1D3C5A5FC}"/>
              </a:ext>
            </a:extLst>
          </p:cNvPr>
          <p:cNvPicPr>
            <a:picLocks noChangeAspect="1"/>
          </p:cNvPicPr>
          <p:nvPr/>
        </p:nvPicPr>
        <p:blipFill rotWithShape="1">
          <a:blip r:embed="rId2">
            <a:extLst>
              <a:ext uri="{837473B0-CC2E-450A-ABE3-18F120FF3D39}">
                <a1611:picAttrSrcUrl xmlns:a1611="http://schemas.microsoft.com/office/drawing/2016/11/main" r:id="rId3"/>
              </a:ext>
            </a:extLst>
          </a:blip>
          <a:srcRect l="3924" r="1" b="1"/>
          <a:stretch/>
        </p:blipFill>
        <p:spPr>
          <a:xfrm>
            <a:off x="0" y="-100018"/>
            <a:ext cx="4518095" cy="6857990"/>
          </a:xfrm>
          <a:custGeom>
            <a:avLst/>
            <a:gdLst/>
            <a:ahLst/>
            <a:cxnLst/>
            <a:rect l="l" t="t" r="r" b="b"/>
            <a:pathLst>
              <a:path w="6024154" h="6858000">
                <a:moveTo>
                  <a:pt x="0" y="0"/>
                </a:moveTo>
                <a:lnTo>
                  <a:pt x="5953780" y="0"/>
                </a:lnTo>
                <a:lnTo>
                  <a:pt x="5989880" y="284091"/>
                </a:lnTo>
                <a:cubicBezTo>
                  <a:pt x="6012544" y="507260"/>
                  <a:pt x="6024154" y="733696"/>
                  <a:pt x="6024154" y="962844"/>
                </a:cubicBezTo>
                <a:cubicBezTo>
                  <a:pt x="6024154" y="3483472"/>
                  <a:pt x="4619336" y="5675986"/>
                  <a:pt x="2549934" y="6800152"/>
                </a:cubicBezTo>
                <a:lnTo>
                  <a:pt x="2436987" y="6858000"/>
                </a:lnTo>
                <a:lnTo>
                  <a:pt x="0" y="6858000"/>
                </a:lnTo>
                <a:close/>
              </a:path>
            </a:pathLst>
          </a:custGeom>
        </p:spPr>
      </p:pic>
      <p:sp>
        <p:nvSpPr>
          <p:cNvPr id="5" name="TextBox 4">
            <a:extLst>
              <a:ext uri="{FF2B5EF4-FFF2-40B4-BE49-F238E27FC236}">
                <a16:creationId xmlns:a16="http://schemas.microsoft.com/office/drawing/2014/main" id="{BB5AD09C-C394-497C-96E5-BB21AB43976C}"/>
              </a:ext>
            </a:extLst>
          </p:cNvPr>
          <p:cNvSpPr txBox="1"/>
          <p:nvPr/>
        </p:nvSpPr>
        <p:spPr>
          <a:xfrm>
            <a:off x="6836958" y="6657945"/>
            <a:ext cx="2307042" cy="200055"/>
          </a:xfrm>
          <a:prstGeom prst="rect">
            <a:avLst/>
          </a:prstGeom>
          <a:solidFill>
            <a:srgbClr val="000000"/>
          </a:solidFill>
        </p:spPr>
        <p:txBody>
          <a:bodyPr wrap="none" rtlCol="0">
            <a:spAutoFit/>
          </a:bodyPr>
          <a:lstStyle/>
          <a:p>
            <a:pPr algn="r">
              <a:spcAft>
                <a:spcPts val="600"/>
              </a:spcAft>
            </a:pPr>
            <a:r>
              <a:rPr lang="en-NZ" sz="700">
                <a:solidFill>
                  <a:srgbClr val="FFFFFF"/>
                </a:solidFill>
                <a:hlinkClick r:id="rId3" tooltip="https://en.wikipedia.org/wiki/Hinemoa_(1914_film)">
                  <a:extLst>
                    <a:ext uri="{A12FA001-AC4F-418D-AE19-62706E023703}">
                      <ahyp:hlinkClr xmlns:ahyp="http://schemas.microsoft.com/office/drawing/2018/hyperlinkcolor" val="tx"/>
                    </a:ext>
                  </a:extLst>
                </a:hlinkClick>
              </a:rPr>
              <a:t>This Photo</a:t>
            </a:r>
            <a:r>
              <a:rPr lang="en-NZ" sz="700">
                <a:solidFill>
                  <a:srgbClr val="FFFFFF"/>
                </a:solidFill>
              </a:rPr>
              <a:t> by Unknown Author is licensed under </a:t>
            </a:r>
            <a:r>
              <a:rPr lang="en-NZ" sz="700">
                <a:solidFill>
                  <a:srgbClr val="FFFFFF"/>
                </a:solidFill>
                <a:hlinkClick r:id="rId4" tooltip="https://creativecommons.org/licenses/by-sa/3.0/">
                  <a:extLst>
                    <a:ext uri="{A12FA001-AC4F-418D-AE19-62706E023703}">
                      <ahyp:hlinkClr xmlns:ahyp="http://schemas.microsoft.com/office/drawing/2018/hyperlinkcolor" val="tx"/>
                    </a:ext>
                  </a:extLst>
                </a:hlinkClick>
              </a:rPr>
              <a:t>CC BY-SA</a:t>
            </a:r>
            <a:endParaRPr lang="en-NZ" sz="700">
              <a:solidFill>
                <a:srgbClr val="FFFFFF"/>
              </a:solidFill>
            </a:endParaRPr>
          </a:p>
        </p:txBody>
      </p:sp>
    </p:spTree>
    <p:extLst>
      <p:ext uri="{BB962C8B-B14F-4D97-AF65-F5344CB8AC3E}">
        <p14:creationId xmlns:p14="http://schemas.microsoft.com/office/powerpoint/2010/main" val="671070200"/>
      </p:ext>
    </p:extLst>
  </p:cSld>
  <p:clrMapOvr>
    <a:overrideClrMapping bg1="dk1" tx1="lt1" bg2="dk2" tx2="lt2" accent1="accent1" accent2="accent2" accent3="accent3" accent4="accent4" accent5="accent5" accent6="accent6" hlink="hlink" folHlink="folHlink"/>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B8C20D-7213-4FC3-ACDC-36286E343ECF}"/>
              </a:ext>
            </a:extLst>
          </p:cNvPr>
          <p:cNvSpPr>
            <a:spLocks noGrp="1"/>
          </p:cNvSpPr>
          <p:nvPr>
            <p:ph type="title"/>
          </p:nvPr>
        </p:nvSpPr>
        <p:spPr>
          <a:xfrm>
            <a:off x="168811" y="112542"/>
            <a:ext cx="8764173" cy="6485205"/>
          </a:xfrm>
        </p:spPr>
        <p:txBody>
          <a:bodyPr>
            <a:normAutofit fontScale="90000"/>
          </a:bodyPr>
          <a:lstStyle/>
          <a:p>
            <a:br>
              <a:rPr lang="en-NZ" i="1" dirty="0"/>
            </a:br>
            <a:r>
              <a:rPr lang="en-NZ" i="1" dirty="0"/>
              <a:t>He </a:t>
            </a:r>
            <a:r>
              <a:rPr lang="en-NZ" i="1" dirty="0" err="1"/>
              <a:t>pakiwaitara</a:t>
            </a:r>
            <a:r>
              <a:rPr lang="en-NZ" i="1" dirty="0"/>
              <a:t> - A story about </a:t>
            </a:r>
            <a:r>
              <a:rPr lang="en-NZ" i="1" dirty="0" err="1"/>
              <a:t>Hinemoa</a:t>
            </a:r>
            <a:r>
              <a:rPr lang="en-NZ" dirty="0"/>
              <a:t>.</a:t>
            </a:r>
            <a:br>
              <a:rPr lang="en-NZ" dirty="0"/>
            </a:br>
            <a:r>
              <a:rPr lang="en-NZ" sz="3100" dirty="0">
                <a:latin typeface="+mn-lt"/>
              </a:rPr>
              <a:t>Hello to you all!</a:t>
            </a:r>
            <a:br>
              <a:rPr lang="en-NZ" sz="3100" dirty="0">
                <a:latin typeface="+mn-lt"/>
              </a:rPr>
            </a:br>
            <a:r>
              <a:rPr lang="en-NZ" sz="3100" dirty="0" err="1">
                <a:latin typeface="+mn-lt"/>
              </a:rPr>
              <a:t>Hinemoa</a:t>
            </a:r>
            <a:r>
              <a:rPr lang="en-NZ" sz="3100" dirty="0">
                <a:latin typeface="+mn-lt"/>
              </a:rPr>
              <a:t> </a:t>
            </a:r>
            <a:r>
              <a:rPr lang="en-NZ" sz="3200" dirty="0"/>
              <a:t>is my name. I am a woman from </a:t>
            </a:r>
            <a:r>
              <a:rPr lang="en-NZ" sz="3200" dirty="0" err="1"/>
              <a:t>Tāmakimakaurau</a:t>
            </a:r>
            <a:r>
              <a:rPr lang="en-NZ" sz="3200" dirty="0"/>
              <a:t>. I am </a:t>
            </a:r>
            <a:r>
              <a:rPr lang="en-NZ" sz="3200" dirty="0" err="1"/>
              <a:t>Tutanekai’s</a:t>
            </a:r>
            <a:r>
              <a:rPr lang="en-NZ" sz="3200" dirty="0"/>
              <a:t> wife. I am well.</a:t>
            </a:r>
            <a:br>
              <a:rPr lang="en-NZ" sz="3200" dirty="0"/>
            </a:br>
            <a:r>
              <a:rPr lang="en-NZ" sz="3200" dirty="0" err="1"/>
              <a:t>Tutanekai</a:t>
            </a:r>
            <a:r>
              <a:rPr lang="en-NZ" sz="3200" dirty="0"/>
              <a:t> is my husband. </a:t>
            </a:r>
            <a:br>
              <a:rPr lang="en-NZ" sz="3200" dirty="0"/>
            </a:br>
            <a:r>
              <a:rPr lang="en-NZ" sz="3200" dirty="0"/>
              <a:t>He is a man from Rotorua. </a:t>
            </a:r>
            <a:br>
              <a:rPr lang="en-NZ" sz="3200" dirty="0"/>
            </a:br>
            <a:r>
              <a:rPr lang="en-NZ" sz="3200" dirty="0"/>
              <a:t>His family are from Rotorua.</a:t>
            </a:r>
            <a:br>
              <a:rPr lang="en-NZ" sz="3200" dirty="0"/>
            </a:br>
            <a:r>
              <a:rPr lang="en-NZ" sz="3200" dirty="0"/>
              <a:t>He is tired.</a:t>
            </a:r>
            <a:br>
              <a:rPr lang="en-NZ" sz="3200" dirty="0"/>
            </a:br>
            <a:r>
              <a:rPr lang="en-NZ" sz="3200" dirty="0"/>
              <a:t>I am his family. Aroha is our family name.</a:t>
            </a:r>
            <a:br>
              <a:rPr lang="en-NZ" sz="3200" dirty="0"/>
            </a:br>
            <a:r>
              <a:rPr lang="en-NZ" sz="3200" dirty="0"/>
              <a:t>This is </a:t>
            </a:r>
            <a:r>
              <a:rPr lang="en-NZ" sz="3200" dirty="0" err="1"/>
              <a:t>Tama</a:t>
            </a:r>
            <a:r>
              <a:rPr lang="en-NZ" sz="3200" dirty="0"/>
              <a:t> and that is Riana. </a:t>
            </a:r>
            <a:r>
              <a:rPr lang="en-NZ" sz="3200" dirty="0" err="1"/>
              <a:t>Tama</a:t>
            </a:r>
            <a:r>
              <a:rPr lang="en-NZ" sz="3200" dirty="0"/>
              <a:t> is my family.</a:t>
            </a:r>
            <a:br>
              <a:rPr lang="en-NZ" sz="3200" dirty="0"/>
            </a:br>
            <a:r>
              <a:rPr lang="en-NZ" sz="3200" dirty="0"/>
              <a:t>What is your family name? How are your family?</a:t>
            </a:r>
            <a:br>
              <a:rPr lang="en-NZ" sz="3200" dirty="0"/>
            </a:br>
            <a:r>
              <a:rPr lang="en-NZ" sz="3200" dirty="0"/>
              <a:t>Where are you from? Where are your family from?</a:t>
            </a:r>
            <a:br>
              <a:rPr lang="en-NZ" sz="3200" dirty="0"/>
            </a:br>
            <a:r>
              <a:rPr lang="en-NZ" sz="3200" dirty="0"/>
              <a:t>Excellent! Greetings to you all! </a:t>
            </a:r>
            <a:br>
              <a:rPr lang="en-NZ" sz="3200" dirty="0"/>
            </a:br>
            <a:br>
              <a:rPr lang="en-NZ" sz="3200" dirty="0"/>
            </a:br>
            <a:endParaRPr lang="en-NZ" sz="3200" dirty="0"/>
          </a:p>
        </p:txBody>
      </p:sp>
    </p:spTree>
    <p:extLst>
      <p:ext uri="{BB962C8B-B14F-4D97-AF65-F5344CB8AC3E}">
        <p14:creationId xmlns:p14="http://schemas.microsoft.com/office/powerpoint/2010/main" val="379162868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B8C20D-7213-4FC3-ACDC-36286E343ECF}"/>
              </a:ext>
            </a:extLst>
          </p:cNvPr>
          <p:cNvSpPr>
            <a:spLocks noGrp="1"/>
          </p:cNvSpPr>
          <p:nvPr>
            <p:ph type="title"/>
          </p:nvPr>
        </p:nvSpPr>
        <p:spPr>
          <a:xfrm>
            <a:off x="1" y="112542"/>
            <a:ext cx="8932984" cy="6485205"/>
          </a:xfrm>
        </p:spPr>
        <p:txBody>
          <a:bodyPr>
            <a:normAutofit fontScale="90000"/>
          </a:bodyPr>
          <a:lstStyle/>
          <a:p>
            <a:br>
              <a:rPr lang="en-NZ" i="1" dirty="0"/>
            </a:br>
            <a:r>
              <a:rPr lang="en-NZ" i="1" dirty="0"/>
              <a:t>He </a:t>
            </a:r>
            <a:r>
              <a:rPr lang="en-NZ" i="1" dirty="0" err="1"/>
              <a:t>pakiwaitara</a:t>
            </a:r>
            <a:r>
              <a:rPr lang="en-NZ" i="1" dirty="0"/>
              <a:t> - A story about </a:t>
            </a:r>
            <a:r>
              <a:rPr lang="en-NZ" i="1" dirty="0" err="1"/>
              <a:t>Hinemoa</a:t>
            </a:r>
            <a:r>
              <a:rPr lang="en-NZ" dirty="0"/>
              <a:t>.</a:t>
            </a:r>
            <a:br>
              <a:rPr lang="en-NZ" dirty="0"/>
            </a:br>
            <a:r>
              <a:rPr lang="en-NZ" sz="2200" dirty="0" err="1">
                <a:solidFill>
                  <a:srgbClr val="FF0000"/>
                </a:solidFill>
              </a:rPr>
              <a:t>Tēnā</a:t>
            </a:r>
            <a:r>
              <a:rPr lang="en-NZ" sz="2200" dirty="0">
                <a:solidFill>
                  <a:srgbClr val="FF0000"/>
                </a:solidFill>
              </a:rPr>
              <a:t> </a:t>
            </a:r>
            <a:r>
              <a:rPr lang="en-NZ" sz="2200" dirty="0" err="1">
                <a:solidFill>
                  <a:srgbClr val="FF0000"/>
                </a:solidFill>
              </a:rPr>
              <a:t>koutou</a:t>
            </a:r>
            <a:r>
              <a:rPr lang="en-NZ" sz="2200" dirty="0">
                <a:solidFill>
                  <a:srgbClr val="FF0000"/>
                </a:solidFill>
              </a:rPr>
              <a:t> </a:t>
            </a:r>
            <a:r>
              <a:rPr lang="en-NZ" sz="2200" dirty="0" err="1">
                <a:solidFill>
                  <a:srgbClr val="FF0000"/>
                </a:solidFill>
              </a:rPr>
              <a:t>katoa!</a:t>
            </a:r>
            <a:r>
              <a:rPr lang="en-NZ" sz="2200" dirty="0" err="1">
                <a:latin typeface="+mn-lt"/>
              </a:rPr>
              <a:t>Hello</a:t>
            </a:r>
            <a:r>
              <a:rPr lang="en-NZ" sz="2200" dirty="0">
                <a:latin typeface="+mn-lt"/>
              </a:rPr>
              <a:t> to you </a:t>
            </a:r>
            <a:r>
              <a:rPr lang="en-NZ" sz="2200" dirty="0" err="1">
                <a:latin typeface="+mn-lt"/>
              </a:rPr>
              <a:t>all!</a:t>
            </a:r>
            <a:r>
              <a:rPr lang="en-NZ" sz="2200" dirty="0" err="1">
                <a:solidFill>
                  <a:srgbClr val="FF0000"/>
                </a:solidFill>
                <a:latin typeface="+mn-lt"/>
              </a:rPr>
              <a:t>Kia</a:t>
            </a:r>
            <a:r>
              <a:rPr lang="en-NZ" sz="2200" dirty="0">
                <a:solidFill>
                  <a:srgbClr val="FF0000"/>
                </a:solidFill>
                <a:latin typeface="+mn-lt"/>
              </a:rPr>
              <a:t> </a:t>
            </a:r>
            <a:r>
              <a:rPr lang="en-NZ" sz="2200" dirty="0" err="1">
                <a:solidFill>
                  <a:srgbClr val="FF0000"/>
                </a:solidFill>
                <a:latin typeface="+mn-lt"/>
              </a:rPr>
              <a:t>ora</a:t>
            </a:r>
            <a:r>
              <a:rPr lang="en-NZ" sz="2200" dirty="0">
                <a:solidFill>
                  <a:srgbClr val="FF0000"/>
                </a:solidFill>
                <a:latin typeface="+mn-lt"/>
              </a:rPr>
              <a:t> </a:t>
            </a:r>
            <a:r>
              <a:rPr lang="en-NZ" sz="2200" dirty="0" err="1">
                <a:solidFill>
                  <a:srgbClr val="FF0000"/>
                </a:solidFill>
                <a:latin typeface="+mn-lt"/>
              </a:rPr>
              <a:t>koutou</a:t>
            </a:r>
            <a:r>
              <a:rPr lang="en-NZ" sz="2200" dirty="0">
                <a:solidFill>
                  <a:srgbClr val="FF0000"/>
                </a:solidFill>
                <a:latin typeface="+mn-lt"/>
              </a:rPr>
              <a:t> </a:t>
            </a:r>
            <a:r>
              <a:rPr lang="en-NZ" sz="2200" dirty="0" err="1">
                <a:solidFill>
                  <a:srgbClr val="FF0000"/>
                </a:solidFill>
                <a:latin typeface="+mn-lt"/>
              </a:rPr>
              <a:t>katoa</a:t>
            </a:r>
            <a:r>
              <a:rPr lang="en-NZ" sz="2200" dirty="0">
                <a:solidFill>
                  <a:srgbClr val="FF0000"/>
                </a:solidFill>
                <a:latin typeface="+mn-lt"/>
              </a:rPr>
              <a:t>!</a:t>
            </a:r>
            <a:br>
              <a:rPr lang="en-NZ" sz="2200" dirty="0">
                <a:latin typeface="+mn-lt"/>
              </a:rPr>
            </a:br>
            <a:r>
              <a:rPr lang="en-NZ" sz="2200" dirty="0" err="1">
                <a:latin typeface="+mn-lt"/>
              </a:rPr>
              <a:t>Hinemoa</a:t>
            </a:r>
            <a:r>
              <a:rPr lang="en-NZ" sz="2200" dirty="0">
                <a:latin typeface="+mn-lt"/>
              </a:rPr>
              <a:t> </a:t>
            </a:r>
            <a:r>
              <a:rPr lang="en-NZ" sz="2200" dirty="0"/>
              <a:t>is my name. </a:t>
            </a:r>
            <a:r>
              <a:rPr lang="en-NZ" sz="2200" dirty="0">
                <a:solidFill>
                  <a:srgbClr val="FF0000"/>
                </a:solidFill>
              </a:rPr>
              <a:t>Ko </a:t>
            </a:r>
            <a:r>
              <a:rPr lang="en-NZ" sz="2200" dirty="0" err="1">
                <a:solidFill>
                  <a:srgbClr val="FF0000"/>
                </a:solidFill>
              </a:rPr>
              <a:t>Hinemoa</a:t>
            </a:r>
            <a:r>
              <a:rPr lang="en-NZ" sz="2200" dirty="0">
                <a:solidFill>
                  <a:srgbClr val="FF0000"/>
                </a:solidFill>
              </a:rPr>
              <a:t> </a:t>
            </a:r>
            <a:r>
              <a:rPr lang="en-NZ" sz="2200" dirty="0" err="1">
                <a:solidFill>
                  <a:srgbClr val="FF0000"/>
                </a:solidFill>
              </a:rPr>
              <a:t>tōku</a:t>
            </a:r>
            <a:r>
              <a:rPr lang="en-NZ" sz="2200" dirty="0">
                <a:solidFill>
                  <a:srgbClr val="FF0000"/>
                </a:solidFill>
              </a:rPr>
              <a:t> </a:t>
            </a:r>
            <a:r>
              <a:rPr lang="en-NZ" sz="2200" dirty="0" err="1">
                <a:solidFill>
                  <a:srgbClr val="FF0000"/>
                </a:solidFill>
              </a:rPr>
              <a:t>ingoa</a:t>
            </a:r>
            <a:r>
              <a:rPr lang="en-NZ" sz="2200" dirty="0">
                <a:solidFill>
                  <a:srgbClr val="FF0000"/>
                </a:solidFill>
              </a:rPr>
              <a:t>. </a:t>
            </a:r>
            <a:br>
              <a:rPr lang="en-NZ" sz="2200" dirty="0">
                <a:solidFill>
                  <a:srgbClr val="FF0000"/>
                </a:solidFill>
              </a:rPr>
            </a:br>
            <a:r>
              <a:rPr lang="en-NZ" sz="2200" dirty="0"/>
              <a:t>I am a woman from </a:t>
            </a:r>
            <a:r>
              <a:rPr lang="en-NZ" sz="2200" dirty="0" err="1"/>
              <a:t>Tāmakimakaurau</a:t>
            </a:r>
            <a:r>
              <a:rPr lang="en-NZ" sz="2200" dirty="0"/>
              <a:t>. </a:t>
            </a:r>
            <a:r>
              <a:rPr lang="en-NZ" sz="2200" dirty="0">
                <a:solidFill>
                  <a:srgbClr val="FF0000"/>
                </a:solidFill>
              </a:rPr>
              <a:t>He </a:t>
            </a:r>
            <a:r>
              <a:rPr lang="en-NZ" sz="2200" dirty="0" err="1">
                <a:solidFill>
                  <a:srgbClr val="FF0000"/>
                </a:solidFill>
              </a:rPr>
              <a:t>wahine</a:t>
            </a:r>
            <a:r>
              <a:rPr lang="en-NZ" sz="2200" dirty="0">
                <a:solidFill>
                  <a:srgbClr val="FF0000"/>
                </a:solidFill>
              </a:rPr>
              <a:t> </a:t>
            </a:r>
            <a:r>
              <a:rPr lang="en-NZ" sz="2200" dirty="0" err="1">
                <a:solidFill>
                  <a:srgbClr val="FF0000"/>
                </a:solidFill>
              </a:rPr>
              <a:t>nō</a:t>
            </a:r>
            <a:r>
              <a:rPr lang="en-NZ" sz="2200" dirty="0">
                <a:solidFill>
                  <a:srgbClr val="FF0000"/>
                </a:solidFill>
              </a:rPr>
              <a:t> </a:t>
            </a:r>
            <a:r>
              <a:rPr lang="en-NZ" sz="2200" dirty="0" err="1">
                <a:solidFill>
                  <a:srgbClr val="FF0000"/>
                </a:solidFill>
              </a:rPr>
              <a:t>Tāmakimakaurau</a:t>
            </a:r>
            <a:r>
              <a:rPr lang="en-NZ" sz="2200" dirty="0">
                <a:solidFill>
                  <a:srgbClr val="FF0000"/>
                </a:solidFill>
              </a:rPr>
              <a:t>.</a:t>
            </a:r>
            <a:br>
              <a:rPr lang="en-NZ" sz="2200" dirty="0">
                <a:solidFill>
                  <a:srgbClr val="FF0000"/>
                </a:solidFill>
              </a:rPr>
            </a:br>
            <a:r>
              <a:rPr lang="en-NZ" sz="2200" dirty="0"/>
              <a:t>I am </a:t>
            </a:r>
            <a:r>
              <a:rPr lang="en-NZ" sz="2200" dirty="0" err="1"/>
              <a:t>Tutanekai’s</a:t>
            </a:r>
            <a:r>
              <a:rPr lang="en-NZ" sz="2200" dirty="0"/>
              <a:t> wife. </a:t>
            </a:r>
            <a:r>
              <a:rPr lang="en-NZ" sz="2200" dirty="0">
                <a:solidFill>
                  <a:srgbClr val="FF0000"/>
                </a:solidFill>
              </a:rPr>
              <a:t>Ko au </a:t>
            </a:r>
            <a:r>
              <a:rPr lang="en-NZ" sz="2200" dirty="0" err="1">
                <a:solidFill>
                  <a:srgbClr val="FF0000"/>
                </a:solidFill>
              </a:rPr>
              <a:t>te</a:t>
            </a:r>
            <a:r>
              <a:rPr lang="en-NZ" sz="2200" dirty="0">
                <a:solidFill>
                  <a:srgbClr val="FF0000"/>
                </a:solidFill>
              </a:rPr>
              <a:t> </a:t>
            </a:r>
            <a:r>
              <a:rPr lang="en-NZ" sz="2200" dirty="0" err="1">
                <a:solidFill>
                  <a:srgbClr val="FF0000"/>
                </a:solidFill>
              </a:rPr>
              <a:t>hoa</a:t>
            </a:r>
            <a:r>
              <a:rPr lang="en-NZ" sz="2200" dirty="0">
                <a:solidFill>
                  <a:srgbClr val="FF0000"/>
                </a:solidFill>
              </a:rPr>
              <a:t> </a:t>
            </a:r>
            <a:r>
              <a:rPr lang="en-NZ" sz="2200" dirty="0" err="1">
                <a:solidFill>
                  <a:srgbClr val="FF0000"/>
                </a:solidFill>
              </a:rPr>
              <a:t>rangatira</a:t>
            </a:r>
            <a:r>
              <a:rPr lang="en-NZ" sz="2200" dirty="0">
                <a:solidFill>
                  <a:srgbClr val="FF0000"/>
                </a:solidFill>
              </a:rPr>
              <a:t> o </a:t>
            </a:r>
            <a:r>
              <a:rPr lang="en-NZ" sz="2200" dirty="0" err="1">
                <a:solidFill>
                  <a:srgbClr val="FF0000"/>
                </a:solidFill>
              </a:rPr>
              <a:t>Tutanekai</a:t>
            </a:r>
            <a:r>
              <a:rPr lang="en-NZ" sz="2200" dirty="0"/>
              <a:t>. I am well. </a:t>
            </a:r>
            <a:r>
              <a:rPr lang="en-NZ" sz="2200" dirty="0">
                <a:solidFill>
                  <a:srgbClr val="FF0000"/>
                </a:solidFill>
              </a:rPr>
              <a:t>Kei </a:t>
            </a:r>
            <a:r>
              <a:rPr lang="en-NZ" sz="2200" dirty="0" err="1">
                <a:solidFill>
                  <a:srgbClr val="FF0000"/>
                </a:solidFill>
              </a:rPr>
              <a:t>te</a:t>
            </a:r>
            <a:r>
              <a:rPr lang="en-NZ" sz="2200" dirty="0">
                <a:solidFill>
                  <a:srgbClr val="FF0000"/>
                </a:solidFill>
              </a:rPr>
              <a:t> </a:t>
            </a:r>
            <a:r>
              <a:rPr lang="en-NZ" sz="2200" dirty="0" err="1">
                <a:solidFill>
                  <a:srgbClr val="FF0000"/>
                </a:solidFill>
              </a:rPr>
              <a:t>pai</a:t>
            </a:r>
            <a:r>
              <a:rPr lang="en-NZ" sz="2200" dirty="0">
                <a:solidFill>
                  <a:srgbClr val="FF0000"/>
                </a:solidFill>
              </a:rPr>
              <a:t> au.</a:t>
            </a:r>
            <a:br>
              <a:rPr lang="en-NZ" sz="2200" dirty="0"/>
            </a:br>
            <a:r>
              <a:rPr lang="en-NZ" sz="2200" dirty="0" err="1"/>
              <a:t>Tutanekai</a:t>
            </a:r>
            <a:r>
              <a:rPr lang="en-NZ" sz="2200" dirty="0"/>
              <a:t> is my husband. </a:t>
            </a:r>
            <a:r>
              <a:rPr lang="en-NZ" sz="2200" dirty="0">
                <a:solidFill>
                  <a:srgbClr val="FF0000"/>
                </a:solidFill>
              </a:rPr>
              <a:t>Ko </a:t>
            </a:r>
            <a:r>
              <a:rPr lang="en-NZ" sz="2200" dirty="0" err="1">
                <a:solidFill>
                  <a:srgbClr val="FF0000"/>
                </a:solidFill>
              </a:rPr>
              <a:t>Tutanekai</a:t>
            </a:r>
            <a:r>
              <a:rPr lang="en-NZ" sz="2200" dirty="0">
                <a:solidFill>
                  <a:srgbClr val="FF0000"/>
                </a:solidFill>
              </a:rPr>
              <a:t> </a:t>
            </a:r>
            <a:r>
              <a:rPr lang="en-NZ" sz="2200" dirty="0" err="1">
                <a:solidFill>
                  <a:srgbClr val="FF0000"/>
                </a:solidFill>
              </a:rPr>
              <a:t>tōku</a:t>
            </a:r>
            <a:r>
              <a:rPr lang="en-NZ" sz="2200" dirty="0">
                <a:solidFill>
                  <a:srgbClr val="FF0000"/>
                </a:solidFill>
              </a:rPr>
              <a:t> </a:t>
            </a:r>
            <a:r>
              <a:rPr lang="en-NZ" sz="2200" dirty="0" err="1">
                <a:solidFill>
                  <a:srgbClr val="FF0000"/>
                </a:solidFill>
              </a:rPr>
              <a:t>hoa</a:t>
            </a:r>
            <a:r>
              <a:rPr lang="en-NZ" sz="2200" dirty="0">
                <a:solidFill>
                  <a:srgbClr val="FF0000"/>
                </a:solidFill>
              </a:rPr>
              <a:t> </a:t>
            </a:r>
            <a:r>
              <a:rPr lang="en-NZ" sz="2200" dirty="0" err="1">
                <a:solidFill>
                  <a:srgbClr val="FF0000"/>
                </a:solidFill>
              </a:rPr>
              <a:t>rangatira</a:t>
            </a:r>
            <a:r>
              <a:rPr lang="en-NZ" sz="2200" dirty="0">
                <a:solidFill>
                  <a:srgbClr val="FF0000"/>
                </a:solidFill>
              </a:rPr>
              <a:t>.</a:t>
            </a:r>
            <a:br>
              <a:rPr lang="en-NZ" sz="2200" dirty="0"/>
            </a:br>
            <a:r>
              <a:rPr lang="en-NZ" sz="2200" dirty="0"/>
              <a:t>He is a man from Rotorua. </a:t>
            </a:r>
            <a:r>
              <a:rPr lang="en-NZ" sz="2200" dirty="0">
                <a:solidFill>
                  <a:srgbClr val="FF0000"/>
                </a:solidFill>
              </a:rPr>
              <a:t>He </a:t>
            </a:r>
            <a:r>
              <a:rPr lang="en-NZ" sz="2200" dirty="0" err="1">
                <a:solidFill>
                  <a:srgbClr val="FF0000"/>
                </a:solidFill>
              </a:rPr>
              <a:t>tane</a:t>
            </a:r>
            <a:r>
              <a:rPr lang="en-NZ" sz="2200" dirty="0">
                <a:solidFill>
                  <a:srgbClr val="FF0000"/>
                </a:solidFill>
              </a:rPr>
              <a:t> </a:t>
            </a:r>
            <a:r>
              <a:rPr lang="en-NZ" sz="2200" dirty="0" err="1">
                <a:solidFill>
                  <a:srgbClr val="FF0000"/>
                </a:solidFill>
              </a:rPr>
              <a:t>nō</a:t>
            </a:r>
            <a:r>
              <a:rPr lang="en-NZ" sz="2200" dirty="0">
                <a:solidFill>
                  <a:srgbClr val="FF0000"/>
                </a:solidFill>
              </a:rPr>
              <a:t> Rotorua.</a:t>
            </a:r>
            <a:br>
              <a:rPr lang="en-NZ" sz="2200" dirty="0"/>
            </a:br>
            <a:r>
              <a:rPr lang="en-NZ" sz="2200" dirty="0"/>
              <a:t>His family are from Rotorua. </a:t>
            </a:r>
            <a:r>
              <a:rPr lang="en-NZ" sz="2200" dirty="0">
                <a:solidFill>
                  <a:srgbClr val="FF0000"/>
                </a:solidFill>
              </a:rPr>
              <a:t>Ko </a:t>
            </a:r>
            <a:r>
              <a:rPr lang="en-NZ" sz="2200" dirty="0" err="1">
                <a:solidFill>
                  <a:srgbClr val="FF0000"/>
                </a:solidFill>
              </a:rPr>
              <a:t>tōnā</a:t>
            </a:r>
            <a:r>
              <a:rPr lang="en-NZ" sz="2200" dirty="0">
                <a:solidFill>
                  <a:srgbClr val="FF0000"/>
                </a:solidFill>
              </a:rPr>
              <a:t> </a:t>
            </a:r>
            <a:r>
              <a:rPr lang="en-NZ" sz="2200" dirty="0" err="1">
                <a:solidFill>
                  <a:srgbClr val="FF0000"/>
                </a:solidFill>
              </a:rPr>
              <a:t>whānau</a:t>
            </a:r>
            <a:r>
              <a:rPr lang="en-NZ" sz="2200" dirty="0">
                <a:solidFill>
                  <a:srgbClr val="FF0000"/>
                </a:solidFill>
              </a:rPr>
              <a:t> </a:t>
            </a:r>
            <a:r>
              <a:rPr lang="en-NZ" sz="2200" dirty="0" err="1">
                <a:solidFill>
                  <a:srgbClr val="FF0000"/>
                </a:solidFill>
              </a:rPr>
              <a:t>nō</a:t>
            </a:r>
            <a:r>
              <a:rPr lang="en-NZ" sz="2200" dirty="0">
                <a:solidFill>
                  <a:srgbClr val="FF0000"/>
                </a:solidFill>
              </a:rPr>
              <a:t> Rotorua.</a:t>
            </a:r>
            <a:br>
              <a:rPr lang="en-NZ" sz="2200" dirty="0"/>
            </a:br>
            <a:r>
              <a:rPr lang="en-NZ" sz="2200" dirty="0"/>
              <a:t>He is tired. </a:t>
            </a:r>
            <a:r>
              <a:rPr lang="en-NZ" sz="2200" dirty="0">
                <a:solidFill>
                  <a:srgbClr val="FF0000"/>
                </a:solidFill>
              </a:rPr>
              <a:t>Kei </a:t>
            </a:r>
            <a:r>
              <a:rPr lang="en-NZ" sz="2200" dirty="0" err="1">
                <a:solidFill>
                  <a:srgbClr val="FF0000"/>
                </a:solidFill>
              </a:rPr>
              <a:t>te</a:t>
            </a:r>
            <a:r>
              <a:rPr lang="en-NZ" sz="2200" dirty="0">
                <a:solidFill>
                  <a:srgbClr val="FF0000"/>
                </a:solidFill>
              </a:rPr>
              <a:t> </a:t>
            </a:r>
            <a:r>
              <a:rPr lang="en-NZ" sz="2200" dirty="0" err="1">
                <a:solidFill>
                  <a:srgbClr val="FF0000"/>
                </a:solidFill>
              </a:rPr>
              <a:t>ngenge</a:t>
            </a:r>
            <a:r>
              <a:rPr lang="en-NZ" sz="2200" dirty="0">
                <a:solidFill>
                  <a:srgbClr val="FF0000"/>
                </a:solidFill>
              </a:rPr>
              <a:t> </a:t>
            </a:r>
            <a:r>
              <a:rPr lang="en-NZ" sz="2200" dirty="0" err="1">
                <a:solidFill>
                  <a:srgbClr val="FF0000"/>
                </a:solidFill>
              </a:rPr>
              <a:t>ia.</a:t>
            </a:r>
            <a:r>
              <a:rPr lang="en-NZ" sz="2200" dirty="0">
                <a:solidFill>
                  <a:srgbClr val="FF0000"/>
                </a:solidFill>
              </a:rPr>
              <a:t> </a:t>
            </a:r>
            <a:r>
              <a:rPr lang="en-NZ" sz="2200" dirty="0"/>
              <a:t>I am his family. </a:t>
            </a:r>
            <a:r>
              <a:rPr lang="en-NZ" sz="2200" dirty="0">
                <a:solidFill>
                  <a:srgbClr val="FF0000"/>
                </a:solidFill>
              </a:rPr>
              <a:t>Ko au </a:t>
            </a:r>
            <a:r>
              <a:rPr lang="en-NZ" sz="2200" dirty="0" err="1">
                <a:solidFill>
                  <a:srgbClr val="FF0000"/>
                </a:solidFill>
              </a:rPr>
              <a:t>tōnā</a:t>
            </a:r>
            <a:r>
              <a:rPr lang="en-NZ" sz="2200" dirty="0">
                <a:solidFill>
                  <a:srgbClr val="FF0000"/>
                </a:solidFill>
              </a:rPr>
              <a:t> </a:t>
            </a:r>
            <a:r>
              <a:rPr lang="en-NZ" sz="2200" dirty="0" err="1">
                <a:solidFill>
                  <a:srgbClr val="FF0000"/>
                </a:solidFill>
              </a:rPr>
              <a:t>whānau</a:t>
            </a:r>
            <a:r>
              <a:rPr lang="en-NZ" sz="2200" dirty="0"/>
              <a:t>. Aroha is our family name. </a:t>
            </a:r>
            <a:r>
              <a:rPr lang="en-NZ" sz="2200" dirty="0">
                <a:solidFill>
                  <a:srgbClr val="FF0000"/>
                </a:solidFill>
              </a:rPr>
              <a:t>Ko Aroha </a:t>
            </a:r>
            <a:r>
              <a:rPr lang="en-NZ" sz="2200" dirty="0" err="1">
                <a:solidFill>
                  <a:srgbClr val="FF0000"/>
                </a:solidFill>
              </a:rPr>
              <a:t>te</a:t>
            </a:r>
            <a:r>
              <a:rPr lang="en-NZ" sz="2200" dirty="0">
                <a:solidFill>
                  <a:srgbClr val="FF0000"/>
                </a:solidFill>
              </a:rPr>
              <a:t> </a:t>
            </a:r>
            <a:r>
              <a:rPr lang="en-NZ" sz="2200" dirty="0" err="1">
                <a:solidFill>
                  <a:srgbClr val="FF0000"/>
                </a:solidFill>
              </a:rPr>
              <a:t>ingoa</a:t>
            </a:r>
            <a:r>
              <a:rPr lang="en-NZ" sz="2200" dirty="0">
                <a:solidFill>
                  <a:srgbClr val="FF0000"/>
                </a:solidFill>
              </a:rPr>
              <a:t> whanau.</a:t>
            </a:r>
            <a:br>
              <a:rPr lang="en-NZ" sz="2200" dirty="0"/>
            </a:br>
            <a:r>
              <a:rPr lang="en-NZ" sz="2200" dirty="0"/>
              <a:t>This is </a:t>
            </a:r>
            <a:r>
              <a:rPr lang="en-NZ" sz="2200" dirty="0" err="1"/>
              <a:t>Tama</a:t>
            </a:r>
            <a:r>
              <a:rPr lang="en-NZ" sz="2200" dirty="0"/>
              <a:t> and that is Riana. </a:t>
            </a:r>
            <a:r>
              <a:rPr lang="en-NZ" sz="2200" dirty="0">
                <a:solidFill>
                  <a:srgbClr val="FF0000"/>
                </a:solidFill>
              </a:rPr>
              <a:t>Ko </a:t>
            </a:r>
            <a:r>
              <a:rPr lang="en-NZ" sz="2200" dirty="0" err="1">
                <a:solidFill>
                  <a:srgbClr val="FF0000"/>
                </a:solidFill>
              </a:rPr>
              <a:t>Tama</a:t>
            </a:r>
            <a:r>
              <a:rPr lang="en-NZ" sz="2200" dirty="0">
                <a:solidFill>
                  <a:srgbClr val="FF0000"/>
                </a:solidFill>
              </a:rPr>
              <a:t> </a:t>
            </a:r>
            <a:r>
              <a:rPr lang="en-NZ" sz="2200" dirty="0" err="1">
                <a:solidFill>
                  <a:srgbClr val="FF0000"/>
                </a:solidFill>
              </a:rPr>
              <a:t>tēnei</a:t>
            </a:r>
            <a:r>
              <a:rPr lang="en-NZ" sz="2200" dirty="0">
                <a:solidFill>
                  <a:srgbClr val="FF0000"/>
                </a:solidFill>
              </a:rPr>
              <a:t>, Ko </a:t>
            </a:r>
            <a:r>
              <a:rPr lang="en-NZ" sz="2200" dirty="0" err="1">
                <a:solidFill>
                  <a:srgbClr val="FF0000"/>
                </a:solidFill>
              </a:rPr>
              <a:t>Rīana</a:t>
            </a:r>
            <a:r>
              <a:rPr lang="en-NZ" sz="2200" dirty="0">
                <a:solidFill>
                  <a:srgbClr val="FF0000"/>
                </a:solidFill>
              </a:rPr>
              <a:t> </a:t>
            </a:r>
            <a:r>
              <a:rPr lang="en-NZ" sz="2200" dirty="0" err="1">
                <a:solidFill>
                  <a:srgbClr val="FF0000"/>
                </a:solidFill>
              </a:rPr>
              <a:t>tēnā</a:t>
            </a:r>
            <a:r>
              <a:rPr lang="en-NZ" sz="2200" dirty="0">
                <a:solidFill>
                  <a:srgbClr val="FF0000"/>
                </a:solidFill>
              </a:rPr>
              <a:t>/</a:t>
            </a:r>
            <a:r>
              <a:rPr lang="en-NZ" sz="2200" dirty="0" err="1">
                <a:solidFill>
                  <a:srgbClr val="FF0000"/>
                </a:solidFill>
              </a:rPr>
              <a:t>tērā</a:t>
            </a:r>
            <a:r>
              <a:rPr lang="en-NZ" sz="2200" dirty="0">
                <a:solidFill>
                  <a:srgbClr val="FF0000"/>
                </a:solidFill>
              </a:rPr>
              <a:t>.</a:t>
            </a:r>
            <a:br>
              <a:rPr lang="en-NZ" sz="2200" dirty="0"/>
            </a:br>
            <a:r>
              <a:rPr lang="en-NZ" sz="2200" dirty="0" err="1"/>
              <a:t>Tama</a:t>
            </a:r>
            <a:r>
              <a:rPr lang="en-NZ" sz="2200" dirty="0"/>
              <a:t> is my family. </a:t>
            </a:r>
            <a:r>
              <a:rPr lang="en-NZ" sz="2200" dirty="0">
                <a:solidFill>
                  <a:srgbClr val="FF0000"/>
                </a:solidFill>
              </a:rPr>
              <a:t>Ko </a:t>
            </a:r>
            <a:r>
              <a:rPr lang="en-NZ" sz="2200" dirty="0" err="1">
                <a:solidFill>
                  <a:srgbClr val="FF0000"/>
                </a:solidFill>
              </a:rPr>
              <a:t>Tama</a:t>
            </a:r>
            <a:r>
              <a:rPr lang="en-NZ" sz="2200" dirty="0">
                <a:solidFill>
                  <a:srgbClr val="FF0000"/>
                </a:solidFill>
              </a:rPr>
              <a:t> </a:t>
            </a:r>
            <a:r>
              <a:rPr lang="en-NZ" sz="2200" dirty="0" err="1">
                <a:solidFill>
                  <a:srgbClr val="FF0000"/>
                </a:solidFill>
              </a:rPr>
              <a:t>tōku</a:t>
            </a:r>
            <a:r>
              <a:rPr lang="en-NZ" sz="2200" dirty="0">
                <a:solidFill>
                  <a:srgbClr val="FF0000"/>
                </a:solidFill>
              </a:rPr>
              <a:t> </a:t>
            </a:r>
            <a:r>
              <a:rPr lang="en-NZ" sz="2200" dirty="0" err="1">
                <a:solidFill>
                  <a:srgbClr val="FF0000"/>
                </a:solidFill>
              </a:rPr>
              <a:t>whānau</a:t>
            </a:r>
            <a:r>
              <a:rPr lang="en-NZ" sz="2200" dirty="0">
                <a:solidFill>
                  <a:srgbClr val="FF0000"/>
                </a:solidFill>
              </a:rPr>
              <a:t>.</a:t>
            </a:r>
            <a:br>
              <a:rPr lang="en-NZ" sz="2200" dirty="0"/>
            </a:br>
            <a:r>
              <a:rPr lang="en-NZ" sz="2200" dirty="0"/>
              <a:t>What is your family name? </a:t>
            </a:r>
            <a:r>
              <a:rPr lang="en-NZ" sz="2200" dirty="0">
                <a:solidFill>
                  <a:srgbClr val="FF0000"/>
                </a:solidFill>
              </a:rPr>
              <a:t>Ko </a:t>
            </a:r>
            <a:r>
              <a:rPr lang="en-NZ" sz="2200" dirty="0" err="1">
                <a:solidFill>
                  <a:srgbClr val="FF0000"/>
                </a:solidFill>
              </a:rPr>
              <a:t>wai</a:t>
            </a:r>
            <a:r>
              <a:rPr lang="en-NZ" sz="2200" dirty="0">
                <a:solidFill>
                  <a:srgbClr val="FF0000"/>
                </a:solidFill>
              </a:rPr>
              <a:t> </a:t>
            </a:r>
            <a:r>
              <a:rPr lang="en-NZ" sz="2200" dirty="0" err="1">
                <a:solidFill>
                  <a:srgbClr val="FF0000"/>
                </a:solidFill>
              </a:rPr>
              <a:t>tō</a:t>
            </a:r>
            <a:r>
              <a:rPr lang="en-NZ" sz="2200" dirty="0">
                <a:solidFill>
                  <a:srgbClr val="FF0000"/>
                </a:solidFill>
              </a:rPr>
              <a:t> </a:t>
            </a:r>
            <a:r>
              <a:rPr lang="en-NZ" sz="2200" dirty="0" err="1">
                <a:solidFill>
                  <a:srgbClr val="FF0000"/>
                </a:solidFill>
              </a:rPr>
              <a:t>ingoa</a:t>
            </a:r>
            <a:r>
              <a:rPr lang="en-NZ" sz="2200" dirty="0">
                <a:solidFill>
                  <a:srgbClr val="FF0000"/>
                </a:solidFill>
              </a:rPr>
              <a:t> </a:t>
            </a:r>
            <a:r>
              <a:rPr lang="en-NZ" sz="2200" dirty="0" err="1">
                <a:solidFill>
                  <a:srgbClr val="FF0000"/>
                </a:solidFill>
              </a:rPr>
              <a:t>whānau</a:t>
            </a:r>
            <a:r>
              <a:rPr lang="en-NZ" sz="2200" dirty="0">
                <a:solidFill>
                  <a:srgbClr val="FF0000"/>
                </a:solidFill>
              </a:rPr>
              <a:t>? </a:t>
            </a:r>
            <a:br>
              <a:rPr lang="en-NZ" sz="2200" dirty="0"/>
            </a:br>
            <a:r>
              <a:rPr lang="en-NZ" sz="2200" dirty="0"/>
              <a:t>How are your family? </a:t>
            </a:r>
            <a:r>
              <a:rPr lang="en-NZ" sz="2200" dirty="0">
                <a:solidFill>
                  <a:srgbClr val="FF0000"/>
                </a:solidFill>
              </a:rPr>
              <a:t>Kei </a:t>
            </a:r>
            <a:r>
              <a:rPr lang="en-NZ" sz="2200" dirty="0" err="1">
                <a:solidFill>
                  <a:srgbClr val="FF0000"/>
                </a:solidFill>
              </a:rPr>
              <a:t>te</a:t>
            </a:r>
            <a:r>
              <a:rPr lang="en-NZ" sz="2200" dirty="0">
                <a:solidFill>
                  <a:srgbClr val="FF0000"/>
                </a:solidFill>
              </a:rPr>
              <a:t> </a:t>
            </a:r>
            <a:r>
              <a:rPr lang="en-NZ" sz="2200" dirty="0" err="1">
                <a:solidFill>
                  <a:srgbClr val="FF0000"/>
                </a:solidFill>
              </a:rPr>
              <a:t>pēhea</a:t>
            </a:r>
            <a:r>
              <a:rPr lang="en-NZ" sz="2200" dirty="0">
                <a:solidFill>
                  <a:srgbClr val="FF0000"/>
                </a:solidFill>
              </a:rPr>
              <a:t> </a:t>
            </a:r>
            <a:r>
              <a:rPr lang="en-NZ" sz="2200" dirty="0" err="1">
                <a:solidFill>
                  <a:srgbClr val="FF0000"/>
                </a:solidFill>
              </a:rPr>
              <a:t>tō</a:t>
            </a:r>
            <a:r>
              <a:rPr lang="en-NZ" sz="2200" dirty="0">
                <a:solidFill>
                  <a:srgbClr val="FF0000"/>
                </a:solidFill>
              </a:rPr>
              <a:t> </a:t>
            </a:r>
            <a:r>
              <a:rPr lang="en-NZ" sz="2200" dirty="0" err="1">
                <a:solidFill>
                  <a:srgbClr val="FF0000"/>
                </a:solidFill>
              </a:rPr>
              <a:t>whānau</a:t>
            </a:r>
            <a:r>
              <a:rPr lang="en-NZ" sz="2200" dirty="0">
                <a:solidFill>
                  <a:srgbClr val="FF0000"/>
                </a:solidFill>
              </a:rPr>
              <a:t>?</a:t>
            </a:r>
            <a:br>
              <a:rPr lang="en-NZ" sz="2200" dirty="0"/>
            </a:br>
            <a:r>
              <a:rPr lang="en-NZ" sz="2200" dirty="0"/>
              <a:t>Where are you from? </a:t>
            </a:r>
            <a:r>
              <a:rPr lang="en-NZ" sz="2200" dirty="0" err="1">
                <a:solidFill>
                  <a:srgbClr val="FF0000"/>
                </a:solidFill>
              </a:rPr>
              <a:t>Nō</a:t>
            </a:r>
            <a:r>
              <a:rPr lang="en-NZ" sz="2200" dirty="0">
                <a:solidFill>
                  <a:srgbClr val="FF0000"/>
                </a:solidFill>
              </a:rPr>
              <a:t> </a:t>
            </a:r>
            <a:r>
              <a:rPr lang="en-NZ" sz="2200" dirty="0" err="1">
                <a:solidFill>
                  <a:srgbClr val="FF0000"/>
                </a:solidFill>
              </a:rPr>
              <a:t>hea</a:t>
            </a:r>
            <a:r>
              <a:rPr lang="en-NZ" sz="2200" dirty="0">
                <a:solidFill>
                  <a:srgbClr val="FF0000"/>
                </a:solidFill>
              </a:rPr>
              <a:t> </a:t>
            </a:r>
            <a:r>
              <a:rPr lang="en-NZ" sz="2200" dirty="0" err="1">
                <a:solidFill>
                  <a:srgbClr val="FF0000"/>
                </a:solidFill>
              </a:rPr>
              <a:t>koe</a:t>
            </a:r>
            <a:r>
              <a:rPr lang="en-NZ" sz="2200" dirty="0">
                <a:solidFill>
                  <a:srgbClr val="FF0000"/>
                </a:solidFill>
              </a:rPr>
              <a:t>?</a:t>
            </a:r>
            <a:br>
              <a:rPr lang="en-NZ" sz="2200" dirty="0"/>
            </a:br>
            <a:r>
              <a:rPr lang="en-NZ" sz="2200" dirty="0"/>
              <a:t>Where are your family from? </a:t>
            </a:r>
            <a:r>
              <a:rPr lang="en-NZ" sz="2200" dirty="0" err="1">
                <a:solidFill>
                  <a:srgbClr val="FF0000"/>
                </a:solidFill>
              </a:rPr>
              <a:t>Nō</a:t>
            </a:r>
            <a:r>
              <a:rPr lang="en-NZ" sz="2200" dirty="0">
                <a:solidFill>
                  <a:srgbClr val="FF0000"/>
                </a:solidFill>
              </a:rPr>
              <a:t> </a:t>
            </a:r>
            <a:r>
              <a:rPr lang="en-NZ" sz="2200" dirty="0" err="1">
                <a:solidFill>
                  <a:srgbClr val="FF0000"/>
                </a:solidFill>
              </a:rPr>
              <a:t>hea</a:t>
            </a:r>
            <a:r>
              <a:rPr lang="en-NZ" sz="2200" dirty="0">
                <a:solidFill>
                  <a:srgbClr val="FF0000"/>
                </a:solidFill>
              </a:rPr>
              <a:t> </a:t>
            </a:r>
            <a:r>
              <a:rPr lang="en-NZ" sz="2200" dirty="0" err="1">
                <a:solidFill>
                  <a:srgbClr val="FF0000"/>
                </a:solidFill>
              </a:rPr>
              <a:t>tō</a:t>
            </a:r>
            <a:r>
              <a:rPr lang="en-NZ" sz="2200" dirty="0">
                <a:solidFill>
                  <a:srgbClr val="FF0000"/>
                </a:solidFill>
              </a:rPr>
              <a:t> </a:t>
            </a:r>
            <a:r>
              <a:rPr lang="en-NZ" sz="2200" dirty="0" err="1">
                <a:solidFill>
                  <a:srgbClr val="FF0000"/>
                </a:solidFill>
              </a:rPr>
              <a:t>whānau</a:t>
            </a:r>
            <a:r>
              <a:rPr lang="en-NZ" sz="2200" dirty="0">
                <a:solidFill>
                  <a:srgbClr val="FF0000"/>
                </a:solidFill>
              </a:rPr>
              <a:t>?</a:t>
            </a:r>
            <a:br>
              <a:rPr lang="en-NZ" sz="2200" dirty="0"/>
            </a:br>
            <a:r>
              <a:rPr lang="en-NZ" sz="2200" dirty="0"/>
              <a:t>Excellent! </a:t>
            </a:r>
            <a:r>
              <a:rPr lang="en-NZ" sz="2200" dirty="0" err="1">
                <a:solidFill>
                  <a:srgbClr val="FF0000"/>
                </a:solidFill>
              </a:rPr>
              <a:t>Rawe</a:t>
            </a:r>
            <a:r>
              <a:rPr lang="en-NZ" sz="2200" dirty="0">
                <a:solidFill>
                  <a:srgbClr val="FF0000"/>
                </a:solidFill>
              </a:rPr>
              <a:t>! </a:t>
            </a:r>
            <a:br>
              <a:rPr lang="en-NZ" sz="2200" dirty="0"/>
            </a:br>
            <a:r>
              <a:rPr lang="en-NZ" sz="2200" dirty="0"/>
              <a:t>Greetings to you all! </a:t>
            </a:r>
            <a:br>
              <a:rPr lang="en-NZ" sz="2200" dirty="0"/>
            </a:br>
            <a:br>
              <a:rPr lang="en-NZ" sz="3200" dirty="0"/>
            </a:br>
            <a:endParaRPr lang="en-NZ" sz="3200" dirty="0"/>
          </a:p>
        </p:txBody>
      </p:sp>
    </p:spTree>
    <p:extLst>
      <p:ext uri="{BB962C8B-B14F-4D97-AF65-F5344CB8AC3E}">
        <p14:creationId xmlns:p14="http://schemas.microsoft.com/office/powerpoint/2010/main" val="133971861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79613" y="337931"/>
            <a:ext cx="8058149" cy="5416826"/>
          </a:xfrm>
        </p:spPr>
        <p:txBody>
          <a:bodyPr>
            <a:normAutofit fontScale="90000"/>
          </a:bodyPr>
          <a:lstStyle/>
          <a:p>
            <a:r>
              <a:rPr lang="mi-NZ" sz="3600">
                <a:latin typeface="Arial"/>
                <a:ea typeface="Batang" panose="02030600000101010101" pitchFamily="18" charset="-127"/>
                <a:cs typeface="Arial"/>
              </a:rPr>
              <a:t>Karakia Whakamutunga.(Closing Prayer)</a:t>
            </a:r>
            <a:br>
              <a:rPr lang="mi-NZ" sz="3600">
                <a:latin typeface="Arial"/>
                <a:ea typeface="Batang" panose="02030600000101010101" pitchFamily="18" charset="-127"/>
                <a:cs typeface="Arial"/>
              </a:rPr>
            </a:br>
            <a:br>
              <a:rPr lang="mi-NZ" sz="3600">
                <a:latin typeface="Arial"/>
                <a:ea typeface="Batang" panose="02030600000101010101" pitchFamily="18" charset="-127"/>
                <a:cs typeface="Arial"/>
              </a:rPr>
            </a:br>
            <a:r>
              <a:rPr lang="mi-NZ" sz="3600">
                <a:latin typeface="Arial"/>
                <a:ea typeface="Batang" panose="02030600000101010101" pitchFamily="18" charset="-127"/>
                <a:cs typeface="Arial"/>
              </a:rPr>
              <a:t>Kia tau kia tātou katoa</a:t>
            </a:r>
            <a:br>
              <a:rPr lang="mi-NZ" sz="3600">
                <a:latin typeface="Arial"/>
                <a:ea typeface="Batang" panose="02030600000101010101" pitchFamily="18" charset="-127"/>
                <a:cs typeface="Arial"/>
              </a:rPr>
            </a:br>
            <a:r>
              <a:rPr lang="mi-NZ" sz="3600">
                <a:latin typeface="Arial"/>
                <a:ea typeface="Batang" panose="02030600000101010101" pitchFamily="18" charset="-127"/>
                <a:cs typeface="Arial"/>
              </a:rPr>
              <a:t>Te atawhai ō tō tātou Ariki, a Ihu Karaiti</a:t>
            </a:r>
            <a:br>
              <a:rPr lang="mi-NZ" sz="3600">
                <a:latin typeface="Arial"/>
                <a:ea typeface="Batang" panose="02030600000101010101" pitchFamily="18" charset="-127"/>
                <a:cs typeface="Arial"/>
              </a:rPr>
            </a:br>
            <a:r>
              <a:rPr lang="mi-NZ" sz="3600">
                <a:latin typeface="Arial"/>
                <a:ea typeface="Batang" panose="02030600000101010101" pitchFamily="18" charset="-127"/>
                <a:cs typeface="Arial"/>
              </a:rPr>
              <a:t>Me te aroha o te Atua</a:t>
            </a:r>
            <a:br>
              <a:rPr lang="mi-NZ" sz="3600">
                <a:latin typeface="Arial"/>
                <a:ea typeface="Batang" panose="02030600000101010101" pitchFamily="18" charset="-127"/>
                <a:cs typeface="Arial"/>
              </a:rPr>
            </a:br>
            <a:r>
              <a:rPr lang="mi-NZ" sz="3600">
                <a:latin typeface="Arial"/>
                <a:ea typeface="Batang" panose="02030600000101010101" pitchFamily="18" charset="-127"/>
                <a:cs typeface="Arial"/>
              </a:rPr>
              <a:t>Me te whiwhingatahitanga ki te Wairua Tapu.</a:t>
            </a:r>
            <a:br>
              <a:rPr lang="mi-NZ" sz="3600">
                <a:latin typeface="Arial"/>
                <a:ea typeface="Batang" panose="02030600000101010101" pitchFamily="18" charset="-127"/>
                <a:cs typeface="Arial"/>
              </a:rPr>
            </a:br>
            <a:r>
              <a:rPr lang="mi-NZ" sz="3600">
                <a:latin typeface="Arial"/>
                <a:ea typeface="Batang" panose="02030600000101010101" pitchFamily="18" charset="-127"/>
                <a:cs typeface="Arial"/>
              </a:rPr>
              <a:t>Ake ake ake, Amine</a:t>
            </a:r>
            <a:r>
              <a:rPr lang="mi-NZ">
                <a:latin typeface="Batang" panose="02030600000101010101" pitchFamily="18" charset="-127"/>
                <a:ea typeface="Batang" panose="02030600000101010101" pitchFamily="18" charset="-127"/>
              </a:rPr>
              <a:t>.</a:t>
            </a:r>
            <a:endParaRPr lang="en-NZ">
              <a:latin typeface="Batang" panose="02030600000101010101" pitchFamily="18" charset="-127"/>
              <a:ea typeface="Batang" panose="02030600000101010101" pitchFamily="18" charset="-127"/>
            </a:endParaRPr>
          </a:p>
        </p:txBody>
      </p:sp>
    </p:spTree>
    <p:extLst>
      <p:ext uri="{BB962C8B-B14F-4D97-AF65-F5344CB8AC3E}">
        <p14:creationId xmlns:p14="http://schemas.microsoft.com/office/powerpoint/2010/main" val="121678635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Online Media 2" title="Tutira Mai">
            <a:hlinkClick r:id="" action="ppaction://media"/>
            <a:extLst>
              <a:ext uri="{FF2B5EF4-FFF2-40B4-BE49-F238E27FC236}">
                <a16:creationId xmlns:a16="http://schemas.microsoft.com/office/drawing/2014/main" id="{D86CC177-9584-4439-AC02-71A895950494}"/>
              </a:ext>
            </a:extLst>
          </p:cNvPr>
          <p:cNvPicPr>
            <a:picLocks noRot="1" noChangeAspect="1"/>
          </p:cNvPicPr>
          <p:nvPr>
            <a:videoFile r:link="rId1"/>
          </p:nvPr>
        </p:nvPicPr>
        <p:blipFill>
          <a:blip r:embed="rId3"/>
          <a:stretch>
            <a:fillRect/>
          </a:stretch>
        </p:blipFill>
        <p:spPr>
          <a:xfrm>
            <a:off x="247650" y="590550"/>
            <a:ext cx="8601075" cy="5086350"/>
          </a:xfrm>
          <a:prstGeom prst="rect">
            <a:avLst/>
          </a:prstGeom>
        </p:spPr>
      </p:pic>
    </p:spTree>
    <p:extLst>
      <p:ext uri="{BB962C8B-B14F-4D97-AF65-F5344CB8AC3E}">
        <p14:creationId xmlns:p14="http://schemas.microsoft.com/office/powerpoint/2010/main" val="17262465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mediacall" presetSubtype="0" fill="hold" nodeType="clickEffect">
                                  <p:stCondLst>
                                    <p:cond delay="0"/>
                                  </p:stCondLst>
                                  <p:childTnLst>
                                    <p:cmd type="call" cmd="playFrom(0.0)">
                                      <p:cBhvr>
                                        <p:cTn id="6" dur="1" fill="hold"/>
                                        <p:tgtEl>
                                          <p:spTgt spid="3"/>
                                        </p:tgtEl>
                                      </p:cBhvr>
                                    </p:cmd>
                                  </p:childTnLst>
                                </p:cTn>
                              </p:par>
                            </p:childTnLst>
                          </p:cTn>
                        </p:par>
                      </p:childTnLst>
                    </p:cTn>
                  </p:par>
                </p:childTnLst>
              </p:cTn>
              <p:prevCondLst>
                <p:cond evt="onPrev" delay="0">
                  <p:tgtEl>
                    <p:sldTgt/>
                  </p:tgtEl>
                </p:cond>
              </p:prevCondLst>
              <p:nextCondLst>
                <p:cond evt="onNext" delay="0">
                  <p:tgtEl>
                    <p:sldTgt/>
                  </p:tgtEl>
                </p:cond>
              </p:nextCondLst>
            </p:seq>
            <p:video>
              <p:cMediaNode vol="80000">
                <p:cTn id="7" fill="hold" display="0">
                  <p:stCondLst>
                    <p:cond delay="indefinite"/>
                  </p:stCondLst>
                </p:cTn>
                <p:tgtEl>
                  <p:spTgt spid="3"/>
                </p:tgtEl>
              </p:cMediaNode>
            </p:video>
            <p:seq concurrent="1" nextAc="seek">
              <p:cTn id="8" restart="whenNotActive" fill="hold" evtFilter="cancelBubble" nodeType="interactiveSeq">
                <p:stCondLst>
                  <p:cond evt="onClick" delay="0">
                    <p:tgtEl>
                      <p:spTgt spid="3"/>
                    </p:tgtEl>
                  </p:cond>
                </p:stCondLst>
                <p:endSync evt="end" delay="0">
                  <p:rtn val="all"/>
                </p:endSync>
                <p:childTnLst>
                  <p:par>
                    <p:cTn id="9" fill="hold">
                      <p:stCondLst>
                        <p:cond delay="0"/>
                      </p:stCondLst>
                      <p:childTnLst>
                        <p:par>
                          <p:cTn id="10" fill="hold">
                            <p:stCondLst>
                              <p:cond delay="0"/>
                            </p:stCondLst>
                            <p:childTnLst>
                              <p:par>
                                <p:cTn id="11" presetID="2" presetClass="mediacall" presetSubtype="0" fill="hold" nodeType="clickEffect">
                                  <p:stCondLst>
                                    <p:cond delay="0"/>
                                  </p:stCondLst>
                                  <p:childTnLst>
                                    <p:cmd type="call" cmd="togglePause">
                                      <p:cBhvr>
                                        <p:cTn id="12" dur="1" fill="hold"/>
                                        <p:tgtEl>
                                          <p:spTgt spid="3"/>
                                        </p:tgtEl>
                                      </p:cBhvr>
                                    </p:cmd>
                                  </p:childTnLst>
                                </p:cTn>
                              </p:par>
                            </p:childTnLst>
                          </p:cTn>
                        </p:par>
                      </p:childTnLst>
                    </p:cTn>
                  </p:par>
                </p:childTnLst>
              </p:cTn>
              <p:nextCondLst>
                <p:cond evt="onClick" delay="0">
                  <p:tgtEl>
                    <p:spTgt spid="3"/>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Online Media 2" title="Purea Nei - Henare Mahanga/Hirini Melbourne">
            <a:hlinkClick r:id="" action="ppaction://media"/>
            <a:extLst>
              <a:ext uri="{FF2B5EF4-FFF2-40B4-BE49-F238E27FC236}">
                <a16:creationId xmlns:a16="http://schemas.microsoft.com/office/drawing/2014/main" id="{EF85DB71-7E1C-4FCA-8BFF-8A96D91D83C6}"/>
              </a:ext>
            </a:extLst>
          </p:cNvPr>
          <p:cNvPicPr>
            <a:picLocks noRot="1" noChangeAspect="1"/>
          </p:cNvPicPr>
          <p:nvPr>
            <a:videoFile r:link="rId1"/>
          </p:nvPr>
        </p:nvPicPr>
        <p:blipFill>
          <a:blip r:embed="rId3"/>
          <a:stretch>
            <a:fillRect/>
          </a:stretch>
        </p:blipFill>
        <p:spPr>
          <a:xfrm>
            <a:off x="295275" y="223786"/>
            <a:ext cx="8524875" cy="6262739"/>
          </a:xfrm>
          <a:prstGeom prst="rect">
            <a:avLst/>
          </a:prstGeom>
        </p:spPr>
      </p:pic>
    </p:spTree>
    <p:extLst>
      <p:ext uri="{BB962C8B-B14F-4D97-AF65-F5344CB8AC3E}">
        <p14:creationId xmlns:p14="http://schemas.microsoft.com/office/powerpoint/2010/main" val="1898878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mediacall" presetSubtype="0" fill="hold" nodeType="clickEffect">
                                  <p:stCondLst>
                                    <p:cond delay="0"/>
                                  </p:stCondLst>
                                  <p:childTnLst>
                                    <p:cmd type="call" cmd="playFrom(0.0)">
                                      <p:cBhvr>
                                        <p:cTn id="6" dur="1" fill="hold"/>
                                        <p:tgtEl>
                                          <p:spTgt spid="3"/>
                                        </p:tgtEl>
                                      </p:cBhvr>
                                    </p:cmd>
                                  </p:childTnLst>
                                </p:cTn>
                              </p:par>
                            </p:childTnLst>
                          </p:cTn>
                        </p:par>
                      </p:childTnLst>
                    </p:cTn>
                  </p:par>
                </p:childTnLst>
              </p:cTn>
              <p:prevCondLst>
                <p:cond evt="onPrev" delay="0">
                  <p:tgtEl>
                    <p:sldTgt/>
                  </p:tgtEl>
                </p:cond>
              </p:prevCondLst>
              <p:nextCondLst>
                <p:cond evt="onNext" delay="0">
                  <p:tgtEl>
                    <p:sldTgt/>
                  </p:tgtEl>
                </p:cond>
              </p:nextCondLst>
            </p:seq>
            <p:video>
              <p:cMediaNode vol="80000">
                <p:cTn id="7" fill="hold" display="0">
                  <p:stCondLst>
                    <p:cond delay="indefinite"/>
                  </p:stCondLst>
                </p:cTn>
                <p:tgtEl>
                  <p:spTgt spid="3"/>
                </p:tgtEl>
              </p:cMediaNode>
            </p:video>
            <p:seq concurrent="1" nextAc="seek">
              <p:cTn id="8" restart="whenNotActive" fill="hold" evtFilter="cancelBubble" nodeType="interactiveSeq">
                <p:stCondLst>
                  <p:cond evt="onClick" delay="0">
                    <p:tgtEl>
                      <p:spTgt spid="3"/>
                    </p:tgtEl>
                  </p:cond>
                </p:stCondLst>
                <p:endSync evt="end" delay="0">
                  <p:rtn val="all"/>
                </p:endSync>
                <p:childTnLst>
                  <p:par>
                    <p:cTn id="9" fill="hold">
                      <p:stCondLst>
                        <p:cond delay="0"/>
                      </p:stCondLst>
                      <p:childTnLst>
                        <p:par>
                          <p:cTn id="10" fill="hold">
                            <p:stCondLst>
                              <p:cond delay="0"/>
                            </p:stCondLst>
                            <p:childTnLst>
                              <p:par>
                                <p:cTn id="11" presetID="2" presetClass="mediacall" presetSubtype="0" fill="hold" nodeType="clickEffect">
                                  <p:stCondLst>
                                    <p:cond delay="0"/>
                                  </p:stCondLst>
                                  <p:childTnLst>
                                    <p:cmd type="call" cmd="togglePause">
                                      <p:cBhvr>
                                        <p:cTn id="12" dur="1" fill="hold"/>
                                        <p:tgtEl>
                                          <p:spTgt spid="3"/>
                                        </p:tgtEl>
                                      </p:cBhvr>
                                    </p:cmd>
                                  </p:childTnLst>
                                </p:cTn>
                              </p:par>
                            </p:childTnLst>
                          </p:cTn>
                        </p:par>
                      </p:childTnLst>
                    </p:cTn>
                  </p:par>
                </p:childTnLst>
              </p:cTn>
              <p:nextCondLst>
                <p:cond evt="onClick" delay="0">
                  <p:tgtEl>
                    <p:spTgt spid="3"/>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007B2A-87C3-44D0-A432-EE175F96C2FE}"/>
              </a:ext>
            </a:extLst>
          </p:cNvPr>
          <p:cNvSpPr>
            <a:spLocks noGrp="1"/>
          </p:cNvSpPr>
          <p:nvPr>
            <p:ph type="ctrTitle"/>
          </p:nvPr>
        </p:nvSpPr>
        <p:spPr>
          <a:xfrm>
            <a:off x="112543" y="460749"/>
            <a:ext cx="8876712" cy="3139701"/>
          </a:xfrm>
        </p:spPr>
        <p:txBody>
          <a:bodyPr>
            <a:normAutofit/>
          </a:bodyPr>
          <a:lstStyle/>
          <a:p>
            <a:r>
              <a:rPr lang="en-US" dirty="0" err="1">
                <a:cs typeface="Calibri"/>
              </a:rPr>
              <a:t>Whakatauki</a:t>
            </a:r>
            <a:r>
              <a:rPr lang="en-US" dirty="0">
                <a:cs typeface="Calibri"/>
              </a:rPr>
              <a:t>: </a:t>
            </a:r>
            <a:br>
              <a:rPr lang="en-US" dirty="0">
                <a:cs typeface="Calibri"/>
              </a:rPr>
            </a:br>
            <a:r>
              <a:rPr lang="en-US" dirty="0" err="1">
                <a:cs typeface="Calibri"/>
              </a:rPr>
              <a:t>Kaua</a:t>
            </a:r>
            <a:r>
              <a:rPr lang="en-US" dirty="0">
                <a:cs typeface="Calibri"/>
              </a:rPr>
              <a:t> e </a:t>
            </a:r>
            <a:r>
              <a:rPr lang="en-US" dirty="0" err="1">
                <a:cs typeface="Calibri"/>
              </a:rPr>
              <a:t>wareware</a:t>
            </a:r>
            <a:r>
              <a:rPr lang="en-US" dirty="0">
                <a:cs typeface="Calibri"/>
              </a:rPr>
              <a:t>, he </a:t>
            </a:r>
            <a:r>
              <a:rPr lang="en-US" dirty="0" err="1">
                <a:cs typeface="Calibri"/>
              </a:rPr>
              <a:t>rā</a:t>
            </a:r>
            <a:r>
              <a:rPr lang="en-US" dirty="0">
                <a:cs typeface="Calibri"/>
              </a:rPr>
              <a:t> </a:t>
            </a:r>
            <a:r>
              <a:rPr lang="en-US" dirty="0" err="1">
                <a:cs typeface="Calibri"/>
              </a:rPr>
              <a:t>anō</a:t>
            </a:r>
            <a:r>
              <a:rPr lang="en-US" dirty="0">
                <a:cs typeface="Calibri"/>
              </a:rPr>
              <a:t> </a:t>
            </a:r>
            <a:r>
              <a:rPr lang="en-US" dirty="0" err="1">
                <a:cs typeface="Calibri"/>
              </a:rPr>
              <a:t>apōpō</a:t>
            </a:r>
            <a:r>
              <a:rPr lang="en-US" dirty="0">
                <a:cs typeface="Calibri"/>
              </a:rPr>
              <a:t>.</a:t>
            </a:r>
            <a:br>
              <a:rPr lang="en-US" dirty="0">
                <a:cs typeface="Calibri"/>
              </a:rPr>
            </a:br>
            <a:r>
              <a:rPr lang="en-US" dirty="0">
                <a:cs typeface="Calibri"/>
              </a:rPr>
              <a:t>Don’t forget tomorrow is another day.</a:t>
            </a:r>
            <a:endParaRPr lang="en-US" dirty="0"/>
          </a:p>
        </p:txBody>
      </p:sp>
      <p:sp>
        <p:nvSpPr>
          <p:cNvPr id="3" name="Subtitle 2">
            <a:extLst>
              <a:ext uri="{FF2B5EF4-FFF2-40B4-BE49-F238E27FC236}">
                <a16:creationId xmlns:a16="http://schemas.microsoft.com/office/drawing/2014/main" id="{4C971274-5671-4BB1-A6E6-AB4F7CAADA30}"/>
              </a:ext>
            </a:extLst>
          </p:cNvPr>
          <p:cNvSpPr>
            <a:spLocks noGrp="1"/>
          </p:cNvSpPr>
          <p:nvPr>
            <p:ph type="subTitle" idx="1"/>
          </p:nvPr>
        </p:nvSpPr>
        <p:spPr/>
        <p:txBody>
          <a:bodyPr vert="horz" lIns="91440" tIns="45720" rIns="91440" bIns="45720" rtlCol="0" anchor="t">
            <a:normAutofit/>
          </a:bodyPr>
          <a:lstStyle/>
          <a:p>
            <a:r>
              <a:rPr lang="en-US" dirty="0" err="1">
                <a:cs typeface="Calibri"/>
              </a:rPr>
              <a:t>Kiiwaha</a:t>
            </a:r>
            <a:r>
              <a:rPr lang="en-US" dirty="0">
                <a:cs typeface="Calibri"/>
              </a:rPr>
              <a:t>: </a:t>
            </a:r>
            <a:r>
              <a:rPr lang="en-US" dirty="0" err="1">
                <a:cs typeface="Calibri"/>
              </a:rPr>
              <a:t>Karawhiua</a:t>
            </a:r>
            <a:r>
              <a:rPr lang="en-US" dirty="0">
                <a:cs typeface="Calibri"/>
              </a:rPr>
              <a:t>!</a:t>
            </a:r>
          </a:p>
          <a:p>
            <a:r>
              <a:rPr lang="en-US" dirty="0">
                <a:cs typeface="Calibri"/>
              </a:rPr>
              <a:t>Give it your all!</a:t>
            </a:r>
          </a:p>
        </p:txBody>
      </p:sp>
    </p:spTree>
    <p:extLst>
      <p:ext uri="{BB962C8B-B14F-4D97-AF65-F5344CB8AC3E}">
        <p14:creationId xmlns:p14="http://schemas.microsoft.com/office/powerpoint/2010/main" val="240673809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6CEFB3-2339-403E-BC04-CB3709CEE4D1}"/>
              </a:ext>
            </a:extLst>
          </p:cNvPr>
          <p:cNvSpPr>
            <a:spLocks noGrp="1"/>
          </p:cNvSpPr>
          <p:nvPr>
            <p:ph type="title"/>
          </p:nvPr>
        </p:nvSpPr>
        <p:spPr>
          <a:xfrm>
            <a:off x="168811" y="274638"/>
            <a:ext cx="8764173" cy="6294974"/>
          </a:xfrm>
        </p:spPr>
        <p:txBody>
          <a:bodyPr/>
          <a:lstStyle/>
          <a:p>
            <a:r>
              <a:rPr lang="en-NZ"/>
              <a:t>Dual Vowel Sounds</a:t>
            </a:r>
            <a:br>
              <a:rPr lang="en-NZ"/>
            </a:br>
            <a:r>
              <a:rPr lang="en-NZ" sz="6600"/>
              <a:t>ae ai </a:t>
            </a:r>
            <a:r>
              <a:rPr lang="en-NZ" sz="6600" err="1"/>
              <a:t>ao</a:t>
            </a:r>
            <a:r>
              <a:rPr lang="en-NZ" sz="6600"/>
              <a:t> au  ā  </a:t>
            </a:r>
            <a:r>
              <a:rPr lang="en-NZ" sz="6600" err="1"/>
              <a:t>āe</a:t>
            </a:r>
            <a:r>
              <a:rPr lang="en-NZ" sz="6600"/>
              <a:t> </a:t>
            </a:r>
            <a:r>
              <a:rPr lang="en-NZ" sz="6600" err="1"/>
              <a:t>āo</a:t>
            </a:r>
            <a:r>
              <a:rPr lang="en-NZ" sz="6600"/>
              <a:t> </a:t>
            </a:r>
            <a:r>
              <a:rPr lang="en-NZ" sz="6600" err="1"/>
              <a:t>āī</a:t>
            </a:r>
            <a:r>
              <a:rPr lang="en-NZ" sz="6600"/>
              <a:t> </a:t>
            </a:r>
            <a:r>
              <a:rPr lang="en-NZ" sz="6600" err="1"/>
              <a:t>āu</a:t>
            </a:r>
            <a:br>
              <a:rPr lang="en-NZ" sz="6600"/>
            </a:br>
            <a:r>
              <a:rPr lang="en-NZ" sz="6600"/>
              <a:t> </a:t>
            </a:r>
            <a:r>
              <a:rPr lang="en-NZ" sz="6600" err="1"/>
              <a:t>ea</a:t>
            </a:r>
            <a:r>
              <a:rPr lang="en-NZ" sz="6600"/>
              <a:t> </a:t>
            </a:r>
            <a:r>
              <a:rPr lang="en-NZ" sz="6600" err="1"/>
              <a:t>ei</a:t>
            </a:r>
            <a:r>
              <a:rPr lang="en-NZ" sz="6600"/>
              <a:t> </a:t>
            </a:r>
            <a:r>
              <a:rPr lang="en-NZ" sz="6600" err="1"/>
              <a:t>eo</a:t>
            </a:r>
            <a:r>
              <a:rPr lang="en-NZ" sz="6600"/>
              <a:t> </a:t>
            </a:r>
            <a:r>
              <a:rPr lang="en-NZ" sz="6600" err="1"/>
              <a:t>eu</a:t>
            </a:r>
            <a:r>
              <a:rPr lang="en-NZ" sz="6600"/>
              <a:t>  ē   </a:t>
            </a:r>
            <a:r>
              <a:rPr lang="en-NZ" sz="6600" err="1"/>
              <a:t>ēa</a:t>
            </a:r>
            <a:r>
              <a:rPr lang="en-NZ" sz="6600"/>
              <a:t> </a:t>
            </a:r>
            <a:r>
              <a:rPr lang="en-NZ" sz="6600" err="1"/>
              <a:t>ēi</a:t>
            </a:r>
            <a:r>
              <a:rPr lang="en-NZ" sz="6600"/>
              <a:t> </a:t>
            </a:r>
            <a:r>
              <a:rPr lang="en-NZ" sz="6600" err="1"/>
              <a:t>ēo</a:t>
            </a:r>
            <a:r>
              <a:rPr lang="en-NZ" sz="6600"/>
              <a:t> </a:t>
            </a:r>
            <a:br>
              <a:rPr lang="en-NZ" sz="6600"/>
            </a:br>
            <a:r>
              <a:rPr lang="en-NZ" sz="6600" err="1"/>
              <a:t>ia</a:t>
            </a:r>
            <a:r>
              <a:rPr lang="en-NZ" sz="6600"/>
              <a:t> </a:t>
            </a:r>
            <a:r>
              <a:rPr lang="en-NZ" sz="6600" err="1"/>
              <a:t>ie</a:t>
            </a:r>
            <a:r>
              <a:rPr lang="en-NZ" sz="6600"/>
              <a:t> </a:t>
            </a:r>
            <a:r>
              <a:rPr lang="en-NZ" sz="6600" err="1"/>
              <a:t>io</a:t>
            </a:r>
            <a:r>
              <a:rPr lang="en-NZ" sz="6600"/>
              <a:t> </a:t>
            </a:r>
            <a:r>
              <a:rPr lang="en-NZ" sz="6600" err="1"/>
              <a:t>iu</a:t>
            </a:r>
            <a:r>
              <a:rPr lang="en-NZ" sz="6600"/>
              <a:t>   ī    </a:t>
            </a:r>
            <a:r>
              <a:rPr lang="en-NZ" sz="6600" err="1"/>
              <a:t>īo</a:t>
            </a:r>
            <a:r>
              <a:rPr lang="en-NZ" sz="6600"/>
              <a:t> </a:t>
            </a:r>
            <a:r>
              <a:rPr lang="en-NZ" sz="6600" err="1"/>
              <a:t>īa</a:t>
            </a:r>
            <a:r>
              <a:rPr lang="en-NZ" sz="6600"/>
              <a:t> </a:t>
            </a:r>
            <a:r>
              <a:rPr lang="en-NZ" sz="6600" err="1"/>
              <a:t>īe</a:t>
            </a:r>
            <a:r>
              <a:rPr lang="en-NZ" sz="6600"/>
              <a:t> </a:t>
            </a:r>
            <a:r>
              <a:rPr lang="en-NZ" sz="6600" err="1"/>
              <a:t>īu</a:t>
            </a:r>
            <a:br>
              <a:rPr lang="en-NZ" sz="6600"/>
            </a:br>
            <a:r>
              <a:rPr lang="en-NZ" sz="6600" err="1"/>
              <a:t>oa</a:t>
            </a:r>
            <a:r>
              <a:rPr lang="en-NZ" sz="6600"/>
              <a:t> </a:t>
            </a:r>
            <a:r>
              <a:rPr lang="en-NZ" sz="6600" err="1"/>
              <a:t>oe</a:t>
            </a:r>
            <a:r>
              <a:rPr lang="en-NZ" sz="6600"/>
              <a:t> oi </a:t>
            </a:r>
            <a:r>
              <a:rPr lang="en-NZ" sz="6600" err="1"/>
              <a:t>ou</a:t>
            </a:r>
            <a:r>
              <a:rPr lang="en-NZ" sz="6600"/>
              <a:t> ō </a:t>
            </a:r>
            <a:r>
              <a:rPr lang="en-NZ" sz="6600" err="1"/>
              <a:t>ōa</a:t>
            </a:r>
            <a:r>
              <a:rPr lang="en-NZ" sz="6600"/>
              <a:t> </a:t>
            </a:r>
            <a:r>
              <a:rPr lang="en-NZ" sz="6600" err="1"/>
              <a:t>ōe</a:t>
            </a:r>
            <a:r>
              <a:rPr lang="en-NZ" sz="6600"/>
              <a:t> </a:t>
            </a:r>
            <a:r>
              <a:rPr lang="en-NZ" sz="6600" err="1"/>
              <a:t>ōi</a:t>
            </a:r>
            <a:r>
              <a:rPr lang="en-NZ" sz="6600"/>
              <a:t> </a:t>
            </a:r>
            <a:r>
              <a:rPr lang="en-NZ" sz="6600" err="1"/>
              <a:t>ōu</a:t>
            </a:r>
            <a:endParaRPr lang="en-NZ" sz="6600"/>
          </a:p>
        </p:txBody>
      </p:sp>
    </p:spTree>
    <p:extLst>
      <p:ext uri="{BB962C8B-B14F-4D97-AF65-F5344CB8AC3E}">
        <p14:creationId xmlns:p14="http://schemas.microsoft.com/office/powerpoint/2010/main" val="110917776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1B18E9-57BE-4C66-9405-1EDDB697EC9B}"/>
              </a:ext>
            </a:extLst>
          </p:cNvPr>
          <p:cNvSpPr>
            <a:spLocks noGrp="1"/>
          </p:cNvSpPr>
          <p:nvPr>
            <p:ph type="title"/>
          </p:nvPr>
        </p:nvSpPr>
        <p:spPr>
          <a:xfrm>
            <a:off x="112542" y="154745"/>
            <a:ext cx="8848578" cy="6485205"/>
          </a:xfrm>
        </p:spPr>
        <p:txBody>
          <a:bodyPr/>
          <a:lstStyle/>
          <a:p>
            <a:r>
              <a:rPr lang="en-NZ"/>
              <a:t>Place Names</a:t>
            </a:r>
          </a:p>
        </p:txBody>
      </p:sp>
      <p:pic>
        <p:nvPicPr>
          <p:cNvPr id="4" name="Picture 3" descr="A close up of a map&#10;&#10;Description automatically generated">
            <a:extLst>
              <a:ext uri="{FF2B5EF4-FFF2-40B4-BE49-F238E27FC236}">
                <a16:creationId xmlns:a16="http://schemas.microsoft.com/office/drawing/2014/main" id="{8D6BD7A8-61DB-4737-8503-6F3556718C14}"/>
              </a:ext>
            </a:extLst>
          </p:cNvPr>
          <p:cNvPicPr>
            <a:picLocks noChangeAspect="1"/>
          </p:cNvPicPr>
          <p:nvPr/>
        </p:nvPicPr>
        <p:blipFill>
          <a:blip r:embed="rId2">
            <a:extLst>
              <a:ext uri="{837473B0-CC2E-450A-ABE3-18F120FF3D39}">
                <a1611:picAttrSrcUrl xmlns:a1611="http://schemas.microsoft.com/office/drawing/2016/11/main" r:id="rId3"/>
              </a:ext>
            </a:extLst>
          </a:blip>
          <a:stretch>
            <a:fillRect/>
          </a:stretch>
        </p:blipFill>
        <p:spPr>
          <a:xfrm>
            <a:off x="2855742" y="1143286"/>
            <a:ext cx="4501661" cy="4571428"/>
          </a:xfrm>
          <a:prstGeom prst="rect">
            <a:avLst/>
          </a:prstGeom>
        </p:spPr>
      </p:pic>
    </p:spTree>
    <p:extLst>
      <p:ext uri="{BB962C8B-B14F-4D97-AF65-F5344CB8AC3E}">
        <p14:creationId xmlns:p14="http://schemas.microsoft.com/office/powerpoint/2010/main" val="227073395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A close up of a map&#10;&#10;Description automatically generated">
            <a:extLst>
              <a:ext uri="{FF2B5EF4-FFF2-40B4-BE49-F238E27FC236}">
                <a16:creationId xmlns:a16="http://schemas.microsoft.com/office/drawing/2014/main" id="{9856AE19-3C89-42EF-89C3-44ED9E95DE42}"/>
              </a:ext>
            </a:extLst>
          </p:cNvPr>
          <p:cNvPicPr>
            <a:picLocks noChangeAspect="1"/>
          </p:cNvPicPr>
          <p:nvPr/>
        </p:nvPicPr>
        <p:blipFill>
          <a:blip r:embed="rId2">
            <a:extLst>
              <a:ext uri="{837473B0-CC2E-450A-ABE3-18F120FF3D39}">
                <a1611:picAttrSrcUrl xmlns:a1611="http://schemas.microsoft.com/office/drawing/2016/11/main" r:id="rId3"/>
              </a:ext>
            </a:extLst>
          </a:blip>
          <a:stretch>
            <a:fillRect/>
          </a:stretch>
        </p:blipFill>
        <p:spPr>
          <a:xfrm>
            <a:off x="0" y="0"/>
            <a:ext cx="9048750" cy="5000625"/>
          </a:xfrm>
          <a:prstGeom prst="rect">
            <a:avLst/>
          </a:prstGeom>
        </p:spPr>
      </p:pic>
    </p:spTree>
    <p:extLst>
      <p:ext uri="{BB962C8B-B14F-4D97-AF65-F5344CB8AC3E}">
        <p14:creationId xmlns:p14="http://schemas.microsoft.com/office/powerpoint/2010/main" val="419710031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D5161F-84EE-4769-99E4-7BEF2FD6C4B9}"/>
              </a:ext>
            </a:extLst>
          </p:cNvPr>
          <p:cNvSpPr>
            <a:spLocks noGrp="1"/>
          </p:cNvSpPr>
          <p:nvPr>
            <p:ph type="title"/>
          </p:nvPr>
        </p:nvSpPr>
        <p:spPr>
          <a:xfrm>
            <a:off x="457200" y="274638"/>
            <a:ext cx="8229600" cy="801687"/>
          </a:xfrm>
        </p:spPr>
        <p:txBody>
          <a:bodyPr/>
          <a:lstStyle/>
          <a:p>
            <a:r>
              <a:rPr lang="en-NZ" err="1"/>
              <a:t>Ngā</a:t>
            </a:r>
            <a:r>
              <a:rPr lang="en-NZ"/>
              <a:t> </a:t>
            </a:r>
            <a:r>
              <a:rPr lang="en-NZ" err="1"/>
              <a:t>Wāhi</a:t>
            </a:r>
            <a:r>
              <a:rPr lang="en-NZ"/>
              <a:t> </a:t>
            </a:r>
            <a:r>
              <a:rPr lang="en-NZ" err="1"/>
              <a:t>Ingoa</a:t>
            </a:r>
            <a:r>
              <a:rPr lang="en-NZ"/>
              <a:t> / Place Names</a:t>
            </a:r>
          </a:p>
        </p:txBody>
      </p:sp>
      <p:sp>
        <p:nvSpPr>
          <p:cNvPr id="3" name="Content Placeholder 2">
            <a:extLst>
              <a:ext uri="{FF2B5EF4-FFF2-40B4-BE49-F238E27FC236}">
                <a16:creationId xmlns:a16="http://schemas.microsoft.com/office/drawing/2014/main" id="{A1C7D96B-F57B-4609-A305-0D2CE3E01CBC}"/>
              </a:ext>
            </a:extLst>
          </p:cNvPr>
          <p:cNvSpPr>
            <a:spLocks noGrp="1"/>
          </p:cNvSpPr>
          <p:nvPr>
            <p:ph idx="1"/>
          </p:nvPr>
        </p:nvSpPr>
        <p:spPr>
          <a:xfrm>
            <a:off x="457200" y="1209676"/>
            <a:ext cx="8572500" cy="5267324"/>
          </a:xfrm>
        </p:spPr>
        <p:txBody>
          <a:bodyPr/>
          <a:lstStyle/>
          <a:p>
            <a:pPr marL="0" indent="0">
              <a:buNone/>
            </a:pPr>
            <a:r>
              <a:rPr lang="en-NZ"/>
              <a:t>Tongariro     </a:t>
            </a:r>
            <a:r>
              <a:rPr lang="en-NZ" err="1"/>
              <a:t>Taumarunui</a:t>
            </a:r>
            <a:r>
              <a:rPr lang="en-NZ"/>
              <a:t>        </a:t>
            </a:r>
            <a:r>
              <a:rPr lang="en-NZ" err="1"/>
              <a:t>Waipukurau</a:t>
            </a:r>
            <a:endParaRPr lang="en-NZ"/>
          </a:p>
          <a:p>
            <a:pPr marL="0" indent="0">
              <a:buNone/>
            </a:pPr>
            <a:endParaRPr lang="en-NZ"/>
          </a:p>
          <a:p>
            <a:pPr marL="0" indent="0">
              <a:buNone/>
            </a:pPr>
            <a:r>
              <a:rPr lang="en-NZ" err="1"/>
              <a:t>Ngaruawāhia</a:t>
            </a:r>
            <a:r>
              <a:rPr lang="en-NZ"/>
              <a:t>      Taupo         Whanganui</a:t>
            </a:r>
          </a:p>
          <a:p>
            <a:pPr marL="0" indent="0">
              <a:buNone/>
            </a:pPr>
            <a:endParaRPr lang="en-NZ"/>
          </a:p>
          <a:p>
            <a:pPr marL="0" indent="0">
              <a:buNone/>
            </a:pPr>
            <a:r>
              <a:rPr lang="en-NZ" err="1"/>
              <a:t>Te</a:t>
            </a:r>
            <a:r>
              <a:rPr lang="en-NZ"/>
              <a:t> Awamutu         </a:t>
            </a:r>
            <a:r>
              <a:rPr lang="en-NZ" err="1"/>
              <a:t>Whirinaki</a:t>
            </a:r>
            <a:r>
              <a:rPr lang="en-NZ"/>
              <a:t>      </a:t>
            </a:r>
            <a:r>
              <a:rPr lang="en-NZ" err="1"/>
              <a:t>Ngā</a:t>
            </a:r>
            <a:r>
              <a:rPr lang="en-NZ"/>
              <a:t> </a:t>
            </a:r>
            <a:r>
              <a:rPr lang="en-NZ" err="1"/>
              <a:t>Urewera</a:t>
            </a:r>
            <a:endParaRPr lang="en-NZ"/>
          </a:p>
          <a:p>
            <a:pPr marL="0" indent="0">
              <a:buNone/>
            </a:pPr>
            <a:endParaRPr lang="en-NZ"/>
          </a:p>
          <a:p>
            <a:pPr marL="0" indent="0">
              <a:buNone/>
            </a:pPr>
            <a:r>
              <a:rPr lang="en-NZ" err="1"/>
              <a:t>Te</a:t>
            </a:r>
            <a:r>
              <a:rPr lang="en-NZ"/>
              <a:t> </a:t>
            </a:r>
            <a:r>
              <a:rPr lang="en-NZ" err="1"/>
              <a:t>Ika</a:t>
            </a:r>
            <a:r>
              <a:rPr lang="en-NZ"/>
              <a:t> a Maui        </a:t>
            </a:r>
            <a:r>
              <a:rPr lang="en-NZ" err="1"/>
              <a:t>Te</a:t>
            </a:r>
            <a:r>
              <a:rPr lang="en-NZ"/>
              <a:t> </a:t>
            </a:r>
            <a:r>
              <a:rPr lang="en-NZ" err="1"/>
              <a:t>Waipounamu</a:t>
            </a:r>
            <a:r>
              <a:rPr lang="en-NZ"/>
              <a:t>      Muriwai</a:t>
            </a:r>
          </a:p>
          <a:p>
            <a:pPr marL="0" indent="0">
              <a:buNone/>
            </a:pPr>
            <a:endParaRPr lang="en-NZ"/>
          </a:p>
          <a:p>
            <a:pPr marL="0" indent="0">
              <a:buNone/>
            </a:pPr>
            <a:r>
              <a:rPr lang="en-NZ" err="1"/>
              <a:t>Te</a:t>
            </a:r>
            <a:r>
              <a:rPr lang="en-NZ"/>
              <a:t> Moana </a:t>
            </a:r>
            <a:r>
              <a:rPr lang="en-NZ" err="1"/>
              <a:t>nui</a:t>
            </a:r>
            <a:r>
              <a:rPr lang="en-NZ"/>
              <a:t> a </a:t>
            </a:r>
            <a:r>
              <a:rPr lang="en-NZ" err="1"/>
              <a:t>Kiwa</a:t>
            </a:r>
            <a:r>
              <a:rPr lang="en-NZ"/>
              <a:t>     </a:t>
            </a:r>
            <a:r>
              <a:rPr lang="en-NZ" err="1"/>
              <a:t>Te</a:t>
            </a:r>
            <a:r>
              <a:rPr lang="en-NZ"/>
              <a:t> Tai o </a:t>
            </a:r>
            <a:r>
              <a:rPr lang="en-NZ" err="1"/>
              <a:t>Rehua</a:t>
            </a:r>
            <a:r>
              <a:rPr lang="en-NZ"/>
              <a:t> Tasman Sea </a:t>
            </a:r>
          </a:p>
          <a:p>
            <a:pPr marL="0" indent="0">
              <a:buNone/>
            </a:pPr>
            <a:endParaRPr lang="en-NZ"/>
          </a:p>
        </p:txBody>
      </p:sp>
    </p:spTree>
    <p:extLst>
      <p:ext uri="{BB962C8B-B14F-4D97-AF65-F5344CB8AC3E}">
        <p14:creationId xmlns:p14="http://schemas.microsoft.com/office/powerpoint/2010/main" val="176719345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Wisp">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44F6EC7B77CE034589EFED28205FC0A8" ma:contentTypeVersion="6" ma:contentTypeDescription="Create a new document." ma:contentTypeScope="" ma:versionID="9d15b9fe47ff8a6bf17e5fabdb8fd0c6">
  <xsd:schema xmlns:xsd="http://www.w3.org/2001/XMLSchema" xmlns:xs="http://www.w3.org/2001/XMLSchema" xmlns:p="http://schemas.microsoft.com/office/2006/metadata/properties" xmlns:ns2="2e5167f1-11ae-47db-8c49-c105fe0a670c" targetNamespace="http://schemas.microsoft.com/office/2006/metadata/properties" ma:root="true" ma:fieldsID="24b3c426ff1414b91c96861181eaa711" ns2:_="">
    <xsd:import namespace="2e5167f1-11ae-47db-8c49-c105fe0a670c"/>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OCR"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e5167f1-11ae-47db-8c49-c105fe0a670c"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F689D579-112F-4316-9CA2-177B7FA43C07}">
  <ds:schemaRefs>
    <ds:schemaRef ds:uri="http://schemas.microsoft.com/office/2006/metadata/properties"/>
    <ds:schemaRef ds:uri="http://schemas.microsoft.com/office/infopath/2007/PartnerControls"/>
  </ds:schemaRefs>
</ds:datastoreItem>
</file>

<file path=customXml/itemProps2.xml><?xml version="1.0" encoding="utf-8"?>
<ds:datastoreItem xmlns:ds="http://schemas.openxmlformats.org/officeDocument/2006/customXml" ds:itemID="{E480F677-73BB-4B2C-920F-4B03F41DA952}">
  <ds:schemaRefs>
    <ds:schemaRef ds:uri="2e5167f1-11ae-47db-8c49-c105fe0a670c"/>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3.xml><?xml version="1.0" encoding="utf-8"?>
<ds:datastoreItem xmlns:ds="http://schemas.openxmlformats.org/officeDocument/2006/customXml" ds:itemID="{5EF148BD-0DD3-43A1-A1D0-E44C7852A783}">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1188</TotalTime>
  <Words>1514</Words>
  <Application>Microsoft Office PowerPoint</Application>
  <PresentationFormat>On-screen Show (4:3)</PresentationFormat>
  <Paragraphs>67</Paragraphs>
  <Slides>24</Slides>
  <Notes>0</Notes>
  <HiddenSlides>0</HiddenSlides>
  <MMClips>3</MMClips>
  <ScaleCrop>false</ScaleCrop>
  <HeadingPairs>
    <vt:vector size="6" baseType="variant">
      <vt:variant>
        <vt:lpstr>Fonts Used</vt:lpstr>
      </vt:variant>
      <vt:variant>
        <vt:i4>7</vt:i4>
      </vt:variant>
      <vt:variant>
        <vt:lpstr>Theme</vt:lpstr>
      </vt:variant>
      <vt:variant>
        <vt:i4>2</vt:i4>
      </vt:variant>
      <vt:variant>
        <vt:lpstr>Slide Titles</vt:lpstr>
      </vt:variant>
      <vt:variant>
        <vt:i4>24</vt:i4>
      </vt:variant>
    </vt:vector>
  </HeadingPairs>
  <TitlesOfParts>
    <vt:vector size="33" baseType="lpstr">
      <vt:lpstr>Batang</vt:lpstr>
      <vt:lpstr>Arial</vt:lpstr>
      <vt:lpstr>Calibri</vt:lpstr>
      <vt:lpstr>Century Gothic</vt:lpstr>
      <vt:lpstr>Century Schoolbook</vt:lpstr>
      <vt:lpstr>Verdana, Arial, Helvetica, sans-serif</vt:lpstr>
      <vt:lpstr>Wingdings 3</vt:lpstr>
      <vt:lpstr>Office Theme</vt:lpstr>
      <vt:lpstr>Wisp</vt:lpstr>
      <vt:lpstr>Te Reo Māori Class 5 Week 7 (13 and 16 April)</vt:lpstr>
      <vt:lpstr> </vt:lpstr>
      <vt:lpstr>PowerPoint Presentation</vt:lpstr>
      <vt:lpstr>PowerPoint Presentation</vt:lpstr>
      <vt:lpstr>Whakatauki:  Kaua e wareware, he rā anō apōpō. Don’t forget tomorrow is another day.</vt:lpstr>
      <vt:lpstr>Dual Vowel Sounds ae ai ao au  ā  āe āo āī āu  ea ei eo eu  ē   ēa ēi ēo  ia ie io iu   ī    īo īa īe īu oa oe oi ou ō ōa ōe ōi ōu</vt:lpstr>
      <vt:lpstr>Place Names</vt:lpstr>
      <vt:lpstr>PowerPoint Presentation</vt:lpstr>
      <vt:lpstr>Ngā Wāhi Ingoa / Place Names</vt:lpstr>
      <vt:lpstr>PowerPoint Presentation</vt:lpstr>
      <vt:lpstr>Pepehā and Waiata Tautoko Presentation. Everyone ready to share? If not, then next week we can finish sharing our pepehā and waiata tautoko. </vt:lpstr>
      <vt:lpstr>Waiata – Kii mai Māori KAEA: Hope, Ki raro, Hope…toru whā Kii mai Māori kii mai A x3, Kii mai Māori kii mai E x3 Kii mai Māori kii mai I x3, Kii mai Māori kii mai O x3 Kii mai Māori kii mai U x3  (Repeat anō- long vowel sounds stepping forward)  Kii mai Māori kii mai Ā x3, Kii mai Māori kii mai Ē x3 Kii mai Māori kii mai Ī x3, Kii mai Māori kii mai Ō x3 Kii mai Māori kii mai Ū (Close your eyes) x3. KAEA: Hope, Ki raro.</vt:lpstr>
      <vt:lpstr>PowerPoint Presentation</vt:lpstr>
      <vt:lpstr>Who is this?  Who is that? Who are these/those ?  Ko + wai + tēnei? Ko + name of person or place + tēnei/tēnā/tērā?  What is this? What is that? What are these/those?  He + aha + tēnei? He + thing or object  + tēnei/tēnā/ tērā.</vt:lpstr>
      <vt:lpstr>  Again dropping the “t” to denote plurality.  Tēnei becomes ēnei = these by me.  Tēnā becomes ēnā = those by you (beyond au or beyond me by you.)  Tērā becomes ērā = those over there beyond the both of us ( beyond au and koe)</vt:lpstr>
      <vt:lpstr>Mahi Kāinga – Homework Wk 4 Write ten sentences using all of these tēnei, tēnā, tērā and ēnei, ēnā and ērā and your kupu hou. Whakapākehātia ngā rārangi kōrero. Translate the sentences. Student’s share… Break Out into groups</vt:lpstr>
      <vt:lpstr>Kupu Hou – How many words do you know from                                        last week 4? </vt:lpstr>
      <vt:lpstr>Whakapākehātia i ēnei pakiwaitara.</vt:lpstr>
      <vt:lpstr>He Pakiwaitara – A Story.  Kupu Awhina mō – for, about ahakoa- despite aue! Alas indeed! mirumiru – bubble whakapākehātia – translate to English </vt:lpstr>
      <vt:lpstr>Ko wai tō whānau? Ko Tutanekai tōku pāpā. Ko Tutanekai tōku whānau. Ko wai tēnei?  Ko Tutanekai tēnā. Ko wai ia? Ko Tutanekai tērā. He aha a ia? What is he? He tane a Tutanekai. He tane ia, he tane tērā.</vt:lpstr>
      <vt:lpstr>Nō hea tō whānau? Nō Rotorua tōku whānau. Nō hea tō māmā.  Nō Tāmaki makaurau ia. Nō hea tō pāpā? Nō Rotorua. Nō hea koe? Aua hoki!   Aua hoki? Ka aroha hoki…Oh sorry…</vt:lpstr>
      <vt:lpstr> He pakiwaitara - A story about Hinemoa. Hello to you all! Hinemoa is my name. I am a woman from Tāmakimakaurau. I am Tutanekai’s wife. I am well. Tutanekai is my husband.  He is a man from Rotorua.  His family are from Rotorua. He is tired. I am his family. Aroha is our family name. This is Tama and that is Riana. Tama is my family. What is your family name? How are your family? Where are you from? Where are your family from? Excellent! Greetings to you all!   </vt:lpstr>
      <vt:lpstr> He pakiwaitara - A story about Hinemoa. Tēnā koutou katoa!Hello to you all!Kia ora koutou katoa! Hinemoa is my name. Ko Hinemoa tōku ingoa.  I am a woman from Tāmakimakaurau. He wahine nō Tāmakimakaurau. I am Tutanekai’s wife. Ko au te hoa rangatira o Tutanekai. I am well. Kei te pai au. Tutanekai is my husband. Ko Tutanekai tōku hoa rangatira. He is a man from Rotorua. He tane nō Rotorua. His family are from Rotorua. Ko tōnā whānau nō Rotorua. He is tired. Kei te ngenge ia. I am his family. Ko au tōnā whānau. Aroha is our family name. Ko Aroha te ingoa whanau. This is Tama and that is Riana. Ko Tama tēnei, Ko Rīana tēnā/tērā. Tama is my family. Ko Tama tōku whānau. What is your family name? Ko wai tō ingoa whānau?  How are your family? Kei te pēhea tō whānau? Where are you from? Nō hea koe? Where are your family from? Nō hea tō whānau? Excellent! Rawe!  Greetings to you all!   </vt:lpstr>
      <vt:lpstr>Karakia Whakamutunga.(Closing Prayer)  Kia tau kia tātou katoa Te atawhai ō tō tātou Ariki, a Ihu Karaiti Me te aroha o te Atua Me te whiwhingatahitanga ki te Wairua Tapu. Ake ake ake, Amine.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 Reo Māori Week 8 (16 April)</dc:title>
  <dc:creator>Lorraine Taogaga</dc:creator>
  <cp:lastModifiedBy>Lorraine Taogaga</cp:lastModifiedBy>
  <cp:revision>12</cp:revision>
  <dcterms:created xsi:type="dcterms:W3CDTF">2020-04-16T04:11:53Z</dcterms:created>
  <dcterms:modified xsi:type="dcterms:W3CDTF">2020-04-23T05:04:54Z</dcterms:modified>
</cp:coreProperties>
</file>