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sldIdLst>
    <p:sldId id="257" r:id="rId4"/>
    <p:sldId id="256" r:id="rId5"/>
    <p:sldId id="258" r:id="rId6"/>
    <p:sldId id="260" r:id="rId7"/>
    <p:sldId id="259" r:id="rId8"/>
    <p:sldId id="262" r:id="rId9"/>
    <p:sldId id="287" r:id="rId10"/>
    <p:sldId id="288" r:id="rId11"/>
    <p:sldId id="300" r:id="rId12"/>
    <p:sldId id="299" r:id="rId13"/>
    <p:sldId id="301" r:id="rId14"/>
    <p:sldId id="264" r:id="rId15"/>
    <p:sldId id="310" r:id="rId16"/>
    <p:sldId id="315" r:id="rId17"/>
    <p:sldId id="312" r:id="rId18"/>
    <p:sldId id="321" r:id="rId19"/>
    <p:sldId id="311" r:id="rId20"/>
    <p:sldId id="314" r:id="rId21"/>
    <p:sldId id="313" r:id="rId22"/>
    <p:sldId id="322" r:id="rId23"/>
    <p:sldId id="320" r:id="rId24"/>
    <p:sldId id="31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88" autoAdjust="0"/>
    <p:restoredTop sz="94660"/>
  </p:normalViewPr>
  <p:slideViewPr>
    <p:cSldViewPr snapToGrid="0">
      <p:cViewPr varScale="1">
        <p:scale>
          <a:sx n="72" d="100"/>
          <a:sy n="72" d="100"/>
        </p:scale>
        <p:origin x="43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844BE-F9AF-4123-BED1-FF5E01F73F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B705120B-2022-4C27-B22C-4A76FAE572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6107E41C-09D6-4918-B3AC-CADCC5BE21EA}"/>
              </a:ext>
            </a:extLst>
          </p:cNvPr>
          <p:cNvSpPr>
            <a:spLocks noGrp="1"/>
          </p:cNvSpPr>
          <p:nvPr>
            <p:ph type="dt" sz="half" idx="10"/>
          </p:nvPr>
        </p:nvSpPr>
        <p:spPr/>
        <p:txBody>
          <a:bodyPr/>
          <a:lstStyle/>
          <a:p>
            <a:fld id="{22EF62C0-529F-4957-923C-AC03797D980B}" type="datetimeFigureOut">
              <a:rPr lang="en-NZ" smtClean="0"/>
              <a:t>11/05/2020</a:t>
            </a:fld>
            <a:endParaRPr lang="en-NZ"/>
          </a:p>
        </p:txBody>
      </p:sp>
      <p:sp>
        <p:nvSpPr>
          <p:cNvPr id="5" name="Footer Placeholder 4">
            <a:extLst>
              <a:ext uri="{FF2B5EF4-FFF2-40B4-BE49-F238E27FC236}">
                <a16:creationId xmlns:a16="http://schemas.microsoft.com/office/drawing/2014/main" id="{8B3AA41D-123A-4DA1-97CE-C8FBF82C4DF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C457B36-8017-424E-8D96-05B7C5A4F8D5}"/>
              </a:ext>
            </a:extLst>
          </p:cNvPr>
          <p:cNvSpPr>
            <a:spLocks noGrp="1"/>
          </p:cNvSpPr>
          <p:nvPr>
            <p:ph type="sldNum" sz="quarter" idx="12"/>
          </p:nvPr>
        </p:nvSpPr>
        <p:spPr/>
        <p:txBody>
          <a:bodyPr/>
          <a:lstStyle/>
          <a:p>
            <a:fld id="{8A532791-1034-486C-A029-1CF28A83CEA4}" type="slidenum">
              <a:rPr lang="en-NZ" smtClean="0"/>
              <a:t>‹#›</a:t>
            </a:fld>
            <a:endParaRPr lang="en-NZ"/>
          </a:p>
        </p:txBody>
      </p:sp>
    </p:spTree>
    <p:extLst>
      <p:ext uri="{BB962C8B-B14F-4D97-AF65-F5344CB8AC3E}">
        <p14:creationId xmlns:p14="http://schemas.microsoft.com/office/powerpoint/2010/main" val="58921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895EA-2511-4ADB-854A-7E7042595204}"/>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0DF877EE-7CE5-49B6-A857-4024123D18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C0D14E4-FB92-4A7F-828A-5BFC511776F5}"/>
              </a:ext>
            </a:extLst>
          </p:cNvPr>
          <p:cNvSpPr>
            <a:spLocks noGrp="1"/>
          </p:cNvSpPr>
          <p:nvPr>
            <p:ph type="dt" sz="half" idx="10"/>
          </p:nvPr>
        </p:nvSpPr>
        <p:spPr/>
        <p:txBody>
          <a:bodyPr/>
          <a:lstStyle/>
          <a:p>
            <a:fld id="{22EF62C0-529F-4957-923C-AC03797D980B}" type="datetimeFigureOut">
              <a:rPr lang="en-NZ" smtClean="0"/>
              <a:t>11/05/2020</a:t>
            </a:fld>
            <a:endParaRPr lang="en-NZ"/>
          </a:p>
        </p:txBody>
      </p:sp>
      <p:sp>
        <p:nvSpPr>
          <p:cNvPr id="5" name="Footer Placeholder 4">
            <a:extLst>
              <a:ext uri="{FF2B5EF4-FFF2-40B4-BE49-F238E27FC236}">
                <a16:creationId xmlns:a16="http://schemas.microsoft.com/office/drawing/2014/main" id="{7CADA0C9-D9F0-4832-9298-80B853A869A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C5E8371-89AD-4514-870E-74EC3920EA46}"/>
              </a:ext>
            </a:extLst>
          </p:cNvPr>
          <p:cNvSpPr>
            <a:spLocks noGrp="1"/>
          </p:cNvSpPr>
          <p:nvPr>
            <p:ph type="sldNum" sz="quarter" idx="12"/>
          </p:nvPr>
        </p:nvSpPr>
        <p:spPr/>
        <p:txBody>
          <a:bodyPr/>
          <a:lstStyle/>
          <a:p>
            <a:fld id="{8A532791-1034-486C-A029-1CF28A83CEA4}" type="slidenum">
              <a:rPr lang="en-NZ" smtClean="0"/>
              <a:t>‹#›</a:t>
            </a:fld>
            <a:endParaRPr lang="en-NZ"/>
          </a:p>
        </p:txBody>
      </p:sp>
    </p:spTree>
    <p:extLst>
      <p:ext uri="{BB962C8B-B14F-4D97-AF65-F5344CB8AC3E}">
        <p14:creationId xmlns:p14="http://schemas.microsoft.com/office/powerpoint/2010/main" val="1423261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02541D-AFE9-4EB0-927B-E731F29EF4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079F0A55-0B2E-4C35-99B1-9D2680FB77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BB51C2AB-73D3-4D16-A646-625C57BB277A}"/>
              </a:ext>
            </a:extLst>
          </p:cNvPr>
          <p:cNvSpPr>
            <a:spLocks noGrp="1"/>
          </p:cNvSpPr>
          <p:nvPr>
            <p:ph type="dt" sz="half" idx="10"/>
          </p:nvPr>
        </p:nvSpPr>
        <p:spPr/>
        <p:txBody>
          <a:bodyPr/>
          <a:lstStyle/>
          <a:p>
            <a:fld id="{22EF62C0-529F-4957-923C-AC03797D980B}" type="datetimeFigureOut">
              <a:rPr lang="en-NZ" smtClean="0"/>
              <a:t>11/05/2020</a:t>
            </a:fld>
            <a:endParaRPr lang="en-NZ"/>
          </a:p>
        </p:txBody>
      </p:sp>
      <p:sp>
        <p:nvSpPr>
          <p:cNvPr id="5" name="Footer Placeholder 4">
            <a:extLst>
              <a:ext uri="{FF2B5EF4-FFF2-40B4-BE49-F238E27FC236}">
                <a16:creationId xmlns:a16="http://schemas.microsoft.com/office/drawing/2014/main" id="{CE23E1B4-98C4-4619-93B4-C7231BFB1DC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1FF5406-592B-49F2-A2EB-D4F223262CA7}"/>
              </a:ext>
            </a:extLst>
          </p:cNvPr>
          <p:cNvSpPr>
            <a:spLocks noGrp="1"/>
          </p:cNvSpPr>
          <p:nvPr>
            <p:ph type="sldNum" sz="quarter" idx="12"/>
          </p:nvPr>
        </p:nvSpPr>
        <p:spPr/>
        <p:txBody>
          <a:bodyPr/>
          <a:lstStyle/>
          <a:p>
            <a:fld id="{8A532791-1034-486C-A029-1CF28A83CEA4}" type="slidenum">
              <a:rPr lang="en-NZ" smtClean="0"/>
              <a:t>‹#›</a:t>
            </a:fld>
            <a:endParaRPr lang="en-NZ"/>
          </a:p>
        </p:txBody>
      </p:sp>
    </p:spTree>
    <p:extLst>
      <p:ext uri="{BB962C8B-B14F-4D97-AF65-F5344CB8AC3E}">
        <p14:creationId xmlns:p14="http://schemas.microsoft.com/office/powerpoint/2010/main" val="3773195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57D2FDC1-8C7A-E64F-900F-A552767E8EB8}"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164FA-2F2E-5641-87E1-970958E04659}" type="slidenum">
              <a:rPr lang="en-US" smtClean="0"/>
              <a:pPr/>
              <a:t>‹#›</a:t>
            </a:fld>
            <a:endParaRPr lang="en-US"/>
          </a:p>
        </p:txBody>
      </p:sp>
    </p:spTree>
    <p:extLst>
      <p:ext uri="{BB962C8B-B14F-4D97-AF65-F5344CB8AC3E}">
        <p14:creationId xmlns:p14="http://schemas.microsoft.com/office/powerpoint/2010/main" val="4163593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7D2FDC1-8C7A-E64F-900F-A552767E8EB8}"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164FA-2F2E-5641-87E1-970958E04659}" type="slidenum">
              <a:rPr lang="en-US" smtClean="0"/>
              <a:pPr/>
              <a:t>‹#›</a:t>
            </a:fld>
            <a:endParaRPr lang="en-US"/>
          </a:p>
        </p:txBody>
      </p:sp>
    </p:spTree>
    <p:extLst>
      <p:ext uri="{BB962C8B-B14F-4D97-AF65-F5344CB8AC3E}">
        <p14:creationId xmlns:p14="http://schemas.microsoft.com/office/powerpoint/2010/main" val="958310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57D2FDC1-8C7A-E64F-900F-A552767E8EB8}"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164FA-2F2E-5641-87E1-970958E04659}" type="slidenum">
              <a:rPr lang="en-US" smtClean="0"/>
              <a:pPr/>
              <a:t>‹#›</a:t>
            </a:fld>
            <a:endParaRPr lang="en-US"/>
          </a:p>
        </p:txBody>
      </p:sp>
    </p:spTree>
    <p:extLst>
      <p:ext uri="{BB962C8B-B14F-4D97-AF65-F5344CB8AC3E}">
        <p14:creationId xmlns:p14="http://schemas.microsoft.com/office/powerpoint/2010/main" val="869072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57D2FDC1-8C7A-E64F-900F-A552767E8EB8}" type="datetimeFigureOut">
              <a:rPr lang="en-US" smtClean="0"/>
              <a:pPr/>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164FA-2F2E-5641-87E1-970958E04659}" type="slidenum">
              <a:rPr lang="en-US" smtClean="0"/>
              <a:pPr/>
              <a:t>‹#›</a:t>
            </a:fld>
            <a:endParaRPr lang="en-US"/>
          </a:p>
        </p:txBody>
      </p:sp>
    </p:spTree>
    <p:extLst>
      <p:ext uri="{BB962C8B-B14F-4D97-AF65-F5344CB8AC3E}">
        <p14:creationId xmlns:p14="http://schemas.microsoft.com/office/powerpoint/2010/main" val="1816791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57D2FDC1-8C7A-E64F-900F-A552767E8EB8}" type="datetimeFigureOut">
              <a:rPr lang="en-US" smtClean="0"/>
              <a:pPr/>
              <a:t>5/11/2020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4164FA-2F2E-5641-87E1-970958E04659}" type="slidenum">
              <a:rPr lang="en-US" smtClean="0"/>
              <a:pPr/>
              <a:t>‹#›</a:t>
            </a:fld>
            <a:endParaRPr lang="en-US"/>
          </a:p>
        </p:txBody>
      </p:sp>
    </p:spTree>
    <p:extLst>
      <p:ext uri="{BB962C8B-B14F-4D97-AF65-F5344CB8AC3E}">
        <p14:creationId xmlns:p14="http://schemas.microsoft.com/office/powerpoint/2010/main" val="1387985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57D2FDC1-8C7A-E64F-900F-A552767E8EB8}" type="datetimeFigureOut">
              <a:rPr lang="en-US" smtClean="0"/>
              <a:pPr/>
              <a:t>5/11/2020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4164FA-2F2E-5641-87E1-970958E04659}" type="slidenum">
              <a:rPr lang="en-US" smtClean="0"/>
              <a:pPr/>
              <a:t>‹#›</a:t>
            </a:fld>
            <a:endParaRPr lang="en-US"/>
          </a:p>
        </p:txBody>
      </p:sp>
    </p:spTree>
    <p:extLst>
      <p:ext uri="{BB962C8B-B14F-4D97-AF65-F5344CB8AC3E}">
        <p14:creationId xmlns:p14="http://schemas.microsoft.com/office/powerpoint/2010/main" val="4278904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2FDC1-8C7A-E64F-900F-A552767E8EB8}" type="datetimeFigureOut">
              <a:rPr lang="en-US" smtClean="0"/>
              <a:pPr/>
              <a:t>5/11/2020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4164FA-2F2E-5641-87E1-970958E04659}" type="slidenum">
              <a:rPr lang="en-US" smtClean="0"/>
              <a:pPr/>
              <a:t>‹#›</a:t>
            </a:fld>
            <a:endParaRPr lang="en-US"/>
          </a:p>
        </p:txBody>
      </p:sp>
    </p:spTree>
    <p:extLst>
      <p:ext uri="{BB962C8B-B14F-4D97-AF65-F5344CB8AC3E}">
        <p14:creationId xmlns:p14="http://schemas.microsoft.com/office/powerpoint/2010/main" val="2213596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57D2FDC1-8C7A-E64F-900F-A552767E8EB8}" type="datetimeFigureOut">
              <a:rPr lang="en-US" smtClean="0"/>
              <a:pPr/>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164FA-2F2E-5641-87E1-970958E04659}" type="slidenum">
              <a:rPr lang="en-US" smtClean="0"/>
              <a:pPr/>
              <a:t>‹#›</a:t>
            </a:fld>
            <a:endParaRPr lang="en-US"/>
          </a:p>
        </p:txBody>
      </p:sp>
    </p:spTree>
    <p:extLst>
      <p:ext uri="{BB962C8B-B14F-4D97-AF65-F5344CB8AC3E}">
        <p14:creationId xmlns:p14="http://schemas.microsoft.com/office/powerpoint/2010/main" val="3831778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9A77C-6294-4F2A-BF85-2C2D910B67C9}"/>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201452D7-977D-4528-BA1A-E1BE266684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A69F77E-4D14-4C75-BFF2-97A55AA19BDF}"/>
              </a:ext>
            </a:extLst>
          </p:cNvPr>
          <p:cNvSpPr>
            <a:spLocks noGrp="1"/>
          </p:cNvSpPr>
          <p:nvPr>
            <p:ph type="dt" sz="half" idx="10"/>
          </p:nvPr>
        </p:nvSpPr>
        <p:spPr/>
        <p:txBody>
          <a:bodyPr/>
          <a:lstStyle/>
          <a:p>
            <a:fld id="{22EF62C0-529F-4957-923C-AC03797D980B}" type="datetimeFigureOut">
              <a:rPr lang="en-NZ" smtClean="0"/>
              <a:t>11/05/2020</a:t>
            </a:fld>
            <a:endParaRPr lang="en-NZ"/>
          </a:p>
        </p:txBody>
      </p:sp>
      <p:sp>
        <p:nvSpPr>
          <p:cNvPr id="5" name="Footer Placeholder 4">
            <a:extLst>
              <a:ext uri="{FF2B5EF4-FFF2-40B4-BE49-F238E27FC236}">
                <a16:creationId xmlns:a16="http://schemas.microsoft.com/office/drawing/2014/main" id="{A87B9E37-7C11-4DC1-9263-7F1E08A8B72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53A0C85-9564-4348-8214-E34052D99439}"/>
              </a:ext>
            </a:extLst>
          </p:cNvPr>
          <p:cNvSpPr>
            <a:spLocks noGrp="1"/>
          </p:cNvSpPr>
          <p:nvPr>
            <p:ph type="sldNum" sz="quarter" idx="12"/>
          </p:nvPr>
        </p:nvSpPr>
        <p:spPr/>
        <p:txBody>
          <a:bodyPr/>
          <a:lstStyle/>
          <a:p>
            <a:fld id="{8A532791-1034-486C-A029-1CF28A83CEA4}" type="slidenum">
              <a:rPr lang="en-NZ" smtClean="0"/>
              <a:t>‹#›</a:t>
            </a:fld>
            <a:endParaRPr lang="en-NZ"/>
          </a:p>
        </p:txBody>
      </p:sp>
    </p:spTree>
    <p:extLst>
      <p:ext uri="{BB962C8B-B14F-4D97-AF65-F5344CB8AC3E}">
        <p14:creationId xmlns:p14="http://schemas.microsoft.com/office/powerpoint/2010/main" val="18843694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57D2FDC1-8C7A-E64F-900F-A552767E8EB8}" type="datetimeFigureOut">
              <a:rPr lang="en-US" smtClean="0"/>
              <a:pPr/>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164FA-2F2E-5641-87E1-970958E04659}" type="slidenum">
              <a:rPr lang="en-US" smtClean="0"/>
              <a:pPr/>
              <a:t>‹#›</a:t>
            </a:fld>
            <a:endParaRPr lang="en-US"/>
          </a:p>
        </p:txBody>
      </p:sp>
    </p:spTree>
    <p:extLst>
      <p:ext uri="{BB962C8B-B14F-4D97-AF65-F5344CB8AC3E}">
        <p14:creationId xmlns:p14="http://schemas.microsoft.com/office/powerpoint/2010/main" val="190442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7D2FDC1-8C7A-E64F-900F-A552767E8EB8}"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164FA-2F2E-5641-87E1-970958E04659}" type="slidenum">
              <a:rPr lang="en-US" smtClean="0"/>
              <a:pPr/>
              <a:t>‹#›</a:t>
            </a:fld>
            <a:endParaRPr lang="en-US"/>
          </a:p>
        </p:txBody>
      </p:sp>
    </p:spTree>
    <p:extLst>
      <p:ext uri="{BB962C8B-B14F-4D97-AF65-F5344CB8AC3E}">
        <p14:creationId xmlns:p14="http://schemas.microsoft.com/office/powerpoint/2010/main" val="1956977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7D2FDC1-8C7A-E64F-900F-A552767E8EB8}"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164FA-2F2E-5641-87E1-970958E04659}" type="slidenum">
              <a:rPr lang="en-US" smtClean="0"/>
              <a:pPr/>
              <a:t>‹#›</a:t>
            </a:fld>
            <a:endParaRPr lang="en-US"/>
          </a:p>
        </p:txBody>
      </p:sp>
    </p:spTree>
    <p:extLst>
      <p:ext uri="{BB962C8B-B14F-4D97-AF65-F5344CB8AC3E}">
        <p14:creationId xmlns:p14="http://schemas.microsoft.com/office/powerpoint/2010/main" val="1358048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4" y="609600"/>
            <a:ext cx="8915399"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DB0D6C-70A4-45D0-8930-DA4BBE7C793C}" type="datetimeFigureOut">
              <a:rPr lang="en-NZ" smtClean="0"/>
              <a:pPr/>
              <a:t>11/05/2020</a:t>
            </a:fld>
            <a:endParaRPr lang="en-NZ"/>
          </a:p>
        </p:txBody>
      </p:sp>
      <p:sp>
        <p:nvSpPr>
          <p:cNvPr id="5" name="Footer Placeholder 4"/>
          <p:cNvSpPr>
            <a:spLocks noGrp="1"/>
          </p:cNvSpPr>
          <p:nvPr>
            <p:ph type="ftr" sz="quarter" idx="11"/>
          </p:nvPr>
        </p:nvSpPr>
        <p:spPr/>
        <p:txBody>
          <a:bodyPr/>
          <a:lstStyle/>
          <a:p>
            <a:endParaRPr lang="en-NZ"/>
          </a:p>
        </p:txBody>
      </p:sp>
      <p:sp>
        <p:nvSpPr>
          <p:cNvPr id="9"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7" cy="365125"/>
          </a:xfrm>
        </p:spPr>
        <p:txBody>
          <a:bodyPr/>
          <a:lstStyle/>
          <a:p>
            <a:fld id="{61D1AD81-E6B8-4757-A85E-A808ED3B3CC8}" type="slidenum">
              <a:rPr lang="en-NZ" smtClean="0"/>
              <a:pPr/>
              <a:t>‹#›</a:t>
            </a:fld>
            <a:endParaRPr lang="en-NZ"/>
          </a:p>
        </p:txBody>
      </p:sp>
    </p:spTree>
    <p:extLst>
      <p:ext uri="{BB962C8B-B14F-4D97-AF65-F5344CB8AC3E}">
        <p14:creationId xmlns:p14="http://schemas.microsoft.com/office/powerpoint/2010/main" val="650029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4" y="2514601"/>
            <a:ext cx="8915399" cy="2262781"/>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2589214" y="4777381"/>
            <a:ext cx="891539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BF6C278-191B-497A-A838-F446DD1F65C5}" type="datetimeFigureOut">
              <a:rPr lang="en-NZ" smtClean="0"/>
              <a:t>11/05/2020</a:t>
            </a:fld>
            <a:endParaRPr lang="en-NZ"/>
          </a:p>
        </p:txBody>
      </p:sp>
      <p:sp>
        <p:nvSpPr>
          <p:cNvPr id="5" name="Footer Placeholder 4"/>
          <p:cNvSpPr>
            <a:spLocks noGrp="1"/>
          </p:cNvSpPr>
          <p:nvPr>
            <p:ph type="ftr" sz="quarter" idx="11"/>
          </p:nvPr>
        </p:nvSpPr>
        <p:spPr/>
        <p:txBody>
          <a:bodyPr/>
          <a:lstStyle/>
          <a:p>
            <a:endParaRPr lang="en-NZ"/>
          </a:p>
        </p:txBody>
      </p:sp>
      <p:sp>
        <p:nvSpPr>
          <p:cNvPr id="7" name="Freeform 6"/>
          <p:cNvSpPr/>
          <p:nvPr/>
        </p:nvSpPr>
        <p:spPr bwMode="auto">
          <a:xfrm>
            <a:off x="1" y="4323812"/>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4" y="4529542"/>
            <a:ext cx="779767" cy="365125"/>
          </a:xfrm>
        </p:spPr>
        <p:txBody>
          <a:bodyPr/>
          <a:lstStyle/>
          <a:p>
            <a:fld id="{54B0F233-BE9C-412A-A505-22B2662F9652}" type="slidenum">
              <a:rPr lang="en-NZ" smtClean="0"/>
              <a:t>‹#›</a:t>
            </a:fld>
            <a:endParaRPr lang="en-NZ"/>
          </a:p>
        </p:txBody>
      </p:sp>
    </p:spTree>
    <p:extLst>
      <p:ext uri="{BB962C8B-B14F-4D97-AF65-F5344CB8AC3E}">
        <p14:creationId xmlns:p14="http://schemas.microsoft.com/office/powerpoint/2010/main" val="1763957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6"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F6C278-191B-497A-A838-F446DD1F65C5}" type="datetimeFigureOut">
              <a:rPr lang="en-NZ" smtClean="0"/>
              <a:t>11/05/2020</a:t>
            </a:fld>
            <a:endParaRPr lang="en-NZ"/>
          </a:p>
        </p:txBody>
      </p:sp>
      <p:sp>
        <p:nvSpPr>
          <p:cNvPr id="5" name="Footer Placeholder 4"/>
          <p:cNvSpPr>
            <a:spLocks noGrp="1"/>
          </p:cNvSpPr>
          <p:nvPr>
            <p:ph type="ftr" sz="quarter" idx="11"/>
          </p:nvPr>
        </p:nvSpPr>
        <p:spPr/>
        <p:txBody>
          <a:bodyPr/>
          <a:lstStyle/>
          <a:p>
            <a:endParaRPr lang="en-NZ"/>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4B0F233-BE9C-412A-A505-22B2662F9652}" type="slidenum">
              <a:rPr lang="en-NZ" smtClean="0"/>
              <a:t>‹#›</a:t>
            </a:fld>
            <a:endParaRPr lang="en-NZ"/>
          </a:p>
        </p:txBody>
      </p:sp>
    </p:spTree>
    <p:extLst>
      <p:ext uri="{BB962C8B-B14F-4D97-AF65-F5344CB8AC3E}">
        <p14:creationId xmlns:p14="http://schemas.microsoft.com/office/powerpoint/2010/main" val="6406250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4" y="2058750"/>
            <a:ext cx="8915399" cy="14688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2589214" y="3530129"/>
            <a:ext cx="891539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F6C278-191B-497A-A838-F446DD1F65C5}" type="datetimeFigureOut">
              <a:rPr lang="en-NZ" smtClean="0"/>
              <a:t>11/05/2020</a:t>
            </a:fld>
            <a:endParaRPr lang="en-NZ"/>
          </a:p>
        </p:txBody>
      </p:sp>
      <p:sp>
        <p:nvSpPr>
          <p:cNvPr id="5" name="Footer Placeholder 4"/>
          <p:cNvSpPr>
            <a:spLocks noGrp="1"/>
          </p:cNvSpPr>
          <p:nvPr>
            <p:ph type="ftr" sz="quarter" idx="11"/>
          </p:nvPr>
        </p:nvSpPr>
        <p:spPr/>
        <p:txBody>
          <a:bodyPr/>
          <a:lstStyle/>
          <a:p>
            <a:endParaRPr lang="en-NZ"/>
          </a:p>
        </p:txBody>
      </p:sp>
      <p:sp>
        <p:nvSpPr>
          <p:cNvPr id="9"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7" cy="365125"/>
          </a:xfrm>
        </p:spPr>
        <p:txBody>
          <a:bodyPr/>
          <a:lstStyle/>
          <a:p>
            <a:fld id="{54B0F233-BE9C-412A-A505-22B2662F9652}" type="slidenum">
              <a:rPr lang="en-NZ" smtClean="0"/>
              <a:t>‹#›</a:t>
            </a:fld>
            <a:endParaRPr lang="en-NZ"/>
          </a:p>
        </p:txBody>
      </p:sp>
    </p:spTree>
    <p:extLst>
      <p:ext uri="{BB962C8B-B14F-4D97-AF65-F5344CB8AC3E}">
        <p14:creationId xmlns:p14="http://schemas.microsoft.com/office/powerpoint/2010/main" val="19432364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F6C278-191B-497A-A838-F446DD1F65C5}" type="datetimeFigureOut">
              <a:rPr lang="en-NZ" smtClean="0"/>
              <a:t>11/05/2020</a:t>
            </a:fld>
            <a:endParaRPr lang="en-NZ"/>
          </a:p>
        </p:txBody>
      </p:sp>
      <p:sp>
        <p:nvSpPr>
          <p:cNvPr id="6" name="Footer Placeholder 5"/>
          <p:cNvSpPr>
            <a:spLocks noGrp="1"/>
          </p:cNvSpPr>
          <p:nvPr>
            <p:ph type="ftr" sz="quarter" idx="11"/>
          </p:nvPr>
        </p:nvSpPr>
        <p:spPr/>
        <p:txBody>
          <a:bodyPr/>
          <a:lstStyle/>
          <a:p>
            <a:endParaRPr lang="en-NZ"/>
          </a:p>
        </p:txBody>
      </p:sp>
      <p:sp>
        <p:nvSpPr>
          <p:cNvPr id="10"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4" y="787784"/>
            <a:ext cx="779767" cy="365125"/>
          </a:xfrm>
        </p:spPr>
        <p:txBody>
          <a:bodyPr/>
          <a:lstStyle/>
          <a:p>
            <a:fld id="{54B0F233-BE9C-412A-A505-22B2662F9652}" type="slidenum">
              <a:rPr lang="en-NZ" smtClean="0"/>
              <a:t>‹#›</a:t>
            </a:fld>
            <a:endParaRPr lang="en-NZ"/>
          </a:p>
        </p:txBody>
      </p:sp>
    </p:spTree>
    <p:extLst>
      <p:ext uri="{BB962C8B-B14F-4D97-AF65-F5344CB8AC3E}">
        <p14:creationId xmlns:p14="http://schemas.microsoft.com/office/powerpoint/2010/main" val="12348462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F6C278-191B-497A-A838-F446DD1F65C5}" type="datetimeFigureOut">
              <a:rPr lang="en-NZ" smtClean="0"/>
              <a:t>11/05/2020</a:t>
            </a:fld>
            <a:endParaRPr lang="en-NZ"/>
          </a:p>
        </p:txBody>
      </p:sp>
      <p:sp>
        <p:nvSpPr>
          <p:cNvPr id="8" name="Footer Placeholder 7"/>
          <p:cNvSpPr>
            <a:spLocks noGrp="1"/>
          </p:cNvSpPr>
          <p:nvPr>
            <p:ph type="ftr" sz="quarter" idx="11"/>
          </p:nvPr>
        </p:nvSpPr>
        <p:spPr/>
        <p:txBody>
          <a:bodyPr/>
          <a:lstStyle/>
          <a:p>
            <a:endParaRPr lang="en-NZ"/>
          </a:p>
        </p:txBody>
      </p:sp>
      <p:sp>
        <p:nvSpPr>
          <p:cNvPr id="12"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4" y="787784"/>
            <a:ext cx="779767" cy="365125"/>
          </a:xfrm>
        </p:spPr>
        <p:txBody>
          <a:bodyPr/>
          <a:lstStyle/>
          <a:p>
            <a:fld id="{54B0F233-BE9C-412A-A505-22B2662F9652}" type="slidenum">
              <a:rPr lang="en-NZ" smtClean="0"/>
              <a:t>‹#›</a:t>
            </a:fld>
            <a:endParaRPr lang="en-NZ"/>
          </a:p>
        </p:txBody>
      </p:sp>
    </p:spTree>
    <p:extLst>
      <p:ext uri="{BB962C8B-B14F-4D97-AF65-F5344CB8AC3E}">
        <p14:creationId xmlns:p14="http://schemas.microsoft.com/office/powerpoint/2010/main" val="8995048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F6C278-191B-497A-A838-F446DD1F65C5}" type="datetimeFigureOut">
              <a:rPr lang="en-NZ" smtClean="0"/>
              <a:t>11/05/2020</a:t>
            </a:fld>
            <a:endParaRPr lang="en-NZ"/>
          </a:p>
        </p:txBody>
      </p:sp>
      <p:sp>
        <p:nvSpPr>
          <p:cNvPr id="4" name="Footer Placeholder 3"/>
          <p:cNvSpPr>
            <a:spLocks noGrp="1"/>
          </p:cNvSpPr>
          <p:nvPr>
            <p:ph type="ftr" sz="quarter" idx="11"/>
          </p:nvPr>
        </p:nvSpPr>
        <p:spPr/>
        <p:txBody>
          <a:bodyPr/>
          <a:lstStyle/>
          <a:p>
            <a:endParaRPr lang="en-NZ"/>
          </a:p>
        </p:txBody>
      </p:sp>
      <p:sp>
        <p:nvSpPr>
          <p:cNvPr id="7"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4B0F233-BE9C-412A-A505-22B2662F9652}" type="slidenum">
              <a:rPr lang="en-NZ" smtClean="0"/>
              <a:t>‹#›</a:t>
            </a:fld>
            <a:endParaRPr lang="en-NZ"/>
          </a:p>
        </p:txBody>
      </p:sp>
    </p:spTree>
    <p:extLst>
      <p:ext uri="{BB962C8B-B14F-4D97-AF65-F5344CB8AC3E}">
        <p14:creationId xmlns:p14="http://schemas.microsoft.com/office/powerpoint/2010/main" val="4260612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A46DF-BD06-4329-8BD8-40C74EDF92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35585C88-F303-484E-8CDB-D5D9D17D3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ACE9F8-C460-4D6E-A4C1-C2347A0CFFBB}"/>
              </a:ext>
            </a:extLst>
          </p:cNvPr>
          <p:cNvSpPr>
            <a:spLocks noGrp="1"/>
          </p:cNvSpPr>
          <p:nvPr>
            <p:ph type="dt" sz="half" idx="10"/>
          </p:nvPr>
        </p:nvSpPr>
        <p:spPr/>
        <p:txBody>
          <a:bodyPr/>
          <a:lstStyle/>
          <a:p>
            <a:fld id="{22EF62C0-529F-4957-923C-AC03797D980B}" type="datetimeFigureOut">
              <a:rPr lang="en-NZ" smtClean="0"/>
              <a:t>11/05/2020</a:t>
            </a:fld>
            <a:endParaRPr lang="en-NZ"/>
          </a:p>
        </p:txBody>
      </p:sp>
      <p:sp>
        <p:nvSpPr>
          <p:cNvPr id="5" name="Footer Placeholder 4">
            <a:extLst>
              <a:ext uri="{FF2B5EF4-FFF2-40B4-BE49-F238E27FC236}">
                <a16:creationId xmlns:a16="http://schemas.microsoft.com/office/drawing/2014/main" id="{7696E63D-1A97-4D95-B088-802702E0B11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179F58F-6A2D-4C57-9C5B-EF12DEF88236}"/>
              </a:ext>
            </a:extLst>
          </p:cNvPr>
          <p:cNvSpPr>
            <a:spLocks noGrp="1"/>
          </p:cNvSpPr>
          <p:nvPr>
            <p:ph type="sldNum" sz="quarter" idx="12"/>
          </p:nvPr>
        </p:nvSpPr>
        <p:spPr/>
        <p:txBody>
          <a:bodyPr/>
          <a:lstStyle/>
          <a:p>
            <a:fld id="{8A532791-1034-486C-A029-1CF28A83CEA4}" type="slidenum">
              <a:rPr lang="en-NZ" smtClean="0"/>
              <a:t>‹#›</a:t>
            </a:fld>
            <a:endParaRPr lang="en-NZ"/>
          </a:p>
        </p:txBody>
      </p:sp>
    </p:spTree>
    <p:extLst>
      <p:ext uri="{BB962C8B-B14F-4D97-AF65-F5344CB8AC3E}">
        <p14:creationId xmlns:p14="http://schemas.microsoft.com/office/powerpoint/2010/main" val="41080524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F6C278-191B-497A-A838-F446DD1F65C5}" type="datetimeFigureOut">
              <a:rPr lang="en-NZ" smtClean="0"/>
              <a:t>11/05/2020</a:t>
            </a:fld>
            <a:endParaRPr lang="en-NZ"/>
          </a:p>
        </p:txBody>
      </p:sp>
      <p:sp>
        <p:nvSpPr>
          <p:cNvPr id="3" name="Footer Placeholder 2"/>
          <p:cNvSpPr>
            <a:spLocks noGrp="1"/>
          </p:cNvSpPr>
          <p:nvPr>
            <p:ph type="ftr" sz="quarter" idx="11"/>
          </p:nvPr>
        </p:nvSpPr>
        <p:spPr/>
        <p:txBody>
          <a:bodyPr/>
          <a:lstStyle/>
          <a:p>
            <a:endParaRPr lang="en-NZ"/>
          </a:p>
        </p:txBody>
      </p:sp>
      <p:sp>
        <p:nvSpPr>
          <p:cNvPr id="6"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4B0F233-BE9C-412A-A505-22B2662F9652}" type="slidenum">
              <a:rPr lang="en-NZ" smtClean="0"/>
              <a:t>‹#›</a:t>
            </a:fld>
            <a:endParaRPr lang="en-NZ"/>
          </a:p>
        </p:txBody>
      </p:sp>
    </p:spTree>
    <p:extLst>
      <p:ext uri="{BB962C8B-B14F-4D97-AF65-F5344CB8AC3E}">
        <p14:creationId xmlns:p14="http://schemas.microsoft.com/office/powerpoint/2010/main" val="7087764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4" y="446088"/>
            <a:ext cx="3505199" cy="976312"/>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6323012" y="446090"/>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ABF6C278-191B-497A-A838-F446DD1F65C5}" type="datetimeFigureOut">
              <a:rPr lang="en-NZ" smtClean="0"/>
              <a:t>11/05/2020</a:t>
            </a:fld>
            <a:endParaRPr lang="en-NZ"/>
          </a:p>
        </p:txBody>
      </p:sp>
      <p:sp>
        <p:nvSpPr>
          <p:cNvPr id="6" name="Footer Placeholder 5"/>
          <p:cNvSpPr>
            <a:spLocks noGrp="1"/>
          </p:cNvSpPr>
          <p:nvPr>
            <p:ph type="ftr" sz="quarter" idx="11"/>
          </p:nvPr>
        </p:nvSpPr>
        <p:spPr/>
        <p:txBody>
          <a:bodyPr/>
          <a:lstStyle/>
          <a:p>
            <a:endParaRPr lang="en-NZ"/>
          </a:p>
        </p:txBody>
      </p:sp>
      <p:sp>
        <p:nvSpPr>
          <p:cNvPr id="9"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4B0F233-BE9C-412A-A505-22B2662F9652}" type="slidenum">
              <a:rPr lang="en-NZ" smtClean="0"/>
              <a:t>‹#›</a:t>
            </a:fld>
            <a:endParaRPr lang="en-NZ"/>
          </a:p>
        </p:txBody>
      </p:sp>
    </p:spTree>
    <p:extLst>
      <p:ext uri="{BB962C8B-B14F-4D97-AF65-F5344CB8AC3E}">
        <p14:creationId xmlns:p14="http://schemas.microsoft.com/office/powerpoint/2010/main" val="26981312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ABF6C278-191B-497A-A838-F446DD1F65C5}" type="datetimeFigureOut">
              <a:rPr lang="en-NZ" smtClean="0"/>
              <a:t>11/05/2020</a:t>
            </a:fld>
            <a:endParaRPr lang="en-NZ"/>
          </a:p>
        </p:txBody>
      </p:sp>
      <p:sp>
        <p:nvSpPr>
          <p:cNvPr id="6" name="Footer Placeholder 5"/>
          <p:cNvSpPr>
            <a:spLocks noGrp="1"/>
          </p:cNvSpPr>
          <p:nvPr>
            <p:ph type="ftr" sz="quarter" idx="11"/>
          </p:nvPr>
        </p:nvSpPr>
        <p:spPr/>
        <p:txBody>
          <a:bodyPr/>
          <a:lstStyle/>
          <a:p>
            <a:endParaRPr lang="en-NZ"/>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54B0F233-BE9C-412A-A505-22B2662F9652}" type="slidenum">
              <a:rPr lang="en-NZ" smtClean="0"/>
              <a:t>‹#›</a:t>
            </a:fld>
            <a:endParaRPr lang="en-NZ"/>
          </a:p>
        </p:txBody>
      </p:sp>
    </p:spTree>
    <p:extLst>
      <p:ext uri="{BB962C8B-B14F-4D97-AF65-F5344CB8AC3E}">
        <p14:creationId xmlns:p14="http://schemas.microsoft.com/office/powerpoint/2010/main" val="13298405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4" y="609600"/>
            <a:ext cx="8915399" cy="3117040"/>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F6C278-191B-497A-A838-F446DD1F65C5}" type="datetimeFigureOut">
              <a:rPr lang="en-NZ" smtClean="0"/>
              <a:t>11/05/2020</a:t>
            </a:fld>
            <a:endParaRPr lang="en-NZ"/>
          </a:p>
        </p:txBody>
      </p:sp>
      <p:sp>
        <p:nvSpPr>
          <p:cNvPr id="5" name="Footer Placeholder 4"/>
          <p:cNvSpPr>
            <a:spLocks noGrp="1"/>
          </p:cNvSpPr>
          <p:nvPr>
            <p:ph type="ftr" sz="quarter" idx="11"/>
          </p:nvPr>
        </p:nvSpPr>
        <p:spPr/>
        <p:txBody>
          <a:bodyPr/>
          <a:lstStyle/>
          <a:p>
            <a:endParaRPr lang="en-NZ"/>
          </a:p>
        </p:txBody>
      </p:sp>
      <p:sp>
        <p:nvSpPr>
          <p:cNvPr id="9"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7" cy="365125"/>
          </a:xfrm>
        </p:spPr>
        <p:txBody>
          <a:bodyPr/>
          <a:lstStyle/>
          <a:p>
            <a:fld id="{54B0F233-BE9C-412A-A505-22B2662F9652}" type="slidenum">
              <a:rPr lang="en-NZ" smtClean="0"/>
              <a:t>‹#›</a:t>
            </a:fld>
            <a:endParaRPr lang="en-NZ"/>
          </a:p>
        </p:txBody>
      </p:sp>
    </p:spTree>
    <p:extLst>
      <p:ext uri="{BB962C8B-B14F-4D97-AF65-F5344CB8AC3E}">
        <p14:creationId xmlns:p14="http://schemas.microsoft.com/office/powerpoint/2010/main" val="32408903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F6C278-191B-497A-A838-F446DD1F65C5}" type="datetimeFigureOut">
              <a:rPr lang="en-NZ" smtClean="0"/>
              <a:t>11/05/2020</a:t>
            </a:fld>
            <a:endParaRPr lang="en-NZ"/>
          </a:p>
        </p:txBody>
      </p:sp>
      <p:sp>
        <p:nvSpPr>
          <p:cNvPr id="5" name="Footer Placeholder 4"/>
          <p:cNvSpPr>
            <a:spLocks noGrp="1"/>
          </p:cNvSpPr>
          <p:nvPr>
            <p:ph type="ftr" sz="quarter" idx="11"/>
          </p:nvPr>
        </p:nvSpPr>
        <p:spPr/>
        <p:txBody>
          <a:bodyPr/>
          <a:lstStyle/>
          <a:p>
            <a:endParaRPr lang="en-NZ"/>
          </a:p>
        </p:txBody>
      </p:sp>
      <p:sp>
        <p:nvSpPr>
          <p:cNvPr id="11"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7" cy="365125"/>
          </a:xfrm>
        </p:spPr>
        <p:txBody>
          <a:bodyPr/>
          <a:lstStyle/>
          <a:p>
            <a:fld id="{54B0F233-BE9C-412A-A505-22B2662F9652}" type="slidenum">
              <a:rPr lang="en-NZ" smtClean="0"/>
              <a:t>‹#›</a:t>
            </a:fld>
            <a:endParaRPr lang="en-NZ"/>
          </a:p>
        </p:txBody>
      </p:sp>
      <p:sp>
        <p:nvSpPr>
          <p:cNvPr id="14" name="TextBox 13"/>
          <p:cNvSpPr txBox="1"/>
          <p:nvPr/>
        </p:nvSpPr>
        <p:spPr>
          <a:xfrm>
            <a:off x="2467652" y="648005"/>
            <a:ext cx="6096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912206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2"/>
            <a:ext cx="8915400" cy="2724845"/>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BF6C278-191B-497A-A838-F446DD1F65C5}" type="datetimeFigureOut">
              <a:rPr lang="en-NZ" smtClean="0"/>
              <a:t>11/05/2020</a:t>
            </a:fld>
            <a:endParaRPr lang="en-NZ"/>
          </a:p>
        </p:txBody>
      </p:sp>
      <p:sp>
        <p:nvSpPr>
          <p:cNvPr id="6" name="Footer Placeholder 5"/>
          <p:cNvSpPr>
            <a:spLocks noGrp="1"/>
          </p:cNvSpPr>
          <p:nvPr>
            <p:ph type="ftr" sz="quarter" idx="11"/>
          </p:nvPr>
        </p:nvSpPr>
        <p:spPr/>
        <p:txBody>
          <a:bodyPr/>
          <a:lstStyle/>
          <a:p>
            <a:endParaRPr lang="en-NZ"/>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54B0F233-BE9C-412A-A505-22B2662F9652}" type="slidenum">
              <a:rPr lang="en-NZ" smtClean="0"/>
              <a:t>‹#›</a:t>
            </a:fld>
            <a:endParaRPr lang="en-NZ"/>
          </a:p>
        </p:txBody>
      </p:sp>
    </p:spTree>
    <p:extLst>
      <p:ext uri="{BB962C8B-B14F-4D97-AF65-F5344CB8AC3E}">
        <p14:creationId xmlns:p14="http://schemas.microsoft.com/office/powerpoint/2010/main" val="19802674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BF6C278-191B-497A-A838-F446DD1F65C5}" type="datetimeFigureOut">
              <a:rPr lang="en-NZ" smtClean="0"/>
              <a:t>11/05/2020</a:t>
            </a:fld>
            <a:endParaRPr lang="en-NZ"/>
          </a:p>
        </p:txBody>
      </p:sp>
      <p:sp>
        <p:nvSpPr>
          <p:cNvPr id="6" name="Footer Placeholder 5"/>
          <p:cNvSpPr>
            <a:spLocks noGrp="1"/>
          </p:cNvSpPr>
          <p:nvPr>
            <p:ph type="ftr" sz="quarter" idx="11"/>
          </p:nvPr>
        </p:nvSpPr>
        <p:spPr/>
        <p:txBody>
          <a:bodyPr/>
          <a:lstStyle/>
          <a:p>
            <a:endParaRPr lang="en-NZ"/>
          </a:p>
        </p:txBody>
      </p:sp>
      <p:sp>
        <p:nvSpPr>
          <p:cNvPr id="11"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54B0F233-BE9C-412A-A505-22B2662F9652}" type="slidenum">
              <a:rPr lang="en-NZ" smtClean="0"/>
              <a:t>‹#›</a:t>
            </a:fld>
            <a:endParaRPr lang="en-NZ"/>
          </a:p>
        </p:txBody>
      </p:sp>
      <p:sp>
        <p:nvSpPr>
          <p:cNvPr id="17" name="TextBox 16"/>
          <p:cNvSpPr txBox="1"/>
          <p:nvPr/>
        </p:nvSpPr>
        <p:spPr>
          <a:xfrm>
            <a:off x="2467652" y="648005"/>
            <a:ext cx="6096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722456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4" y="627407"/>
            <a:ext cx="8915399" cy="2880020"/>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BF6C278-191B-497A-A838-F446DD1F65C5}" type="datetimeFigureOut">
              <a:rPr lang="en-NZ" smtClean="0"/>
              <a:t>11/05/2020</a:t>
            </a:fld>
            <a:endParaRPr lang="en-NZ"/>
          </a:p>
        </p:txBody>
      </p:sp>
      <p:sp>
        <p:nvSpPr>
          <p:cNvPr id="6" name="Footer Placeholder 5"/>
          <p:cNvSpPr>
            <a:spLocks noGrp="1"/>
          </p:cNvSpPr>
          <p:nvPr>
            <p:ph type="ftr" sz="quarter" idx="11"/>
          </p:nvPr>
        </p:nvSpPr>
        <p:spPr/>
        <p:txBody>
          <a:bodyPr/>
          <a:lstStyle/>
          <a:p>
            <a:endParaRPr lang="en-NZ"/>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54B0F233-BE9C-412A-A505-22B2662F9652}" type="slidenum">
              <a:rPr lang="en-NZ" smtClean="0"/>
              <a:t>‹#›</a:t>
            </a:fld>
            <a:endParaRPr lang="en-NZ"/>
          </a:p>
        </p:txBody>
      </p:sp>
    </p:spTree>
    <p:extLst>
      <p:ext uri="{BB962C8B-B14F-4D97-AF65-F5344CB8AC3E}">
        <p14:creationId xmlns:p14="http://schemas.microsoft.com/office/powerpoint/2010/main" val="15159484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F6C278-191B-497A-A838-F446DD1F65C5}" type="datetimeFigureOut">
              <a:rPr lang="en-NZ" smtClean="0"/>
              <a:t>11/05/2020</a:t>
            </a:fld>
            <a:endParaRPr lang="en-NZ"/>
          </a:p>
        </p:txBody>
      </p:sp>
      <p:sp>
        <p:nvSpPr>
          <p:cNvPr id="5" name="Footer Placeholder 4"/>
          <p:cNvSpPr>
            <a:spLocks noGrp="1"/>
          </p:cNvSpPr>
          <p:nvPr>
            <p:ph type="ftr" sz="quarter" idx="11"/>
          </p:nvPr>
        </p:nvSpPr>
        <p:spPr/>
        <p:txBody>
          <a:bodyPr/>
          <a:lstStyle/>
          <a:p>
            <a:endParaRPr lang="en-NZ"/>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4B0F233-BE9C-412A-A505-22B2662F9652}" type="slidenum">
              <a:rPr lang="en-NZ" smtClean="0"/>
              <a:t>‹#›</a:t>
            </a:fld>
            <a:endParaRPr lang="en-NZ"/>
          </a:p>
        </p:txBody>
      </p:sp>
    </p:spTree>
    <p:extLst>
      <p:ext uri="{BB962C8B-B14F-4D97-AF65-F5344CB8AC3E}">
        <p14:creationId xmlns:p14="http://schemas.microsoft.com/office/powerpoint/2010/main" val="25001915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3" y="627407"/>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F6C278-191B-497A-A838-F446DD1F65C5}" type="datetimeFigureOut">
              <a:rPr lang="en-NZ" smtClean="0"/>
              <a:t>11/05/2020</a:t>
            </a:fld>
            <a:endParaRPr lang="en-NZ"/>
          </a:p>
        </p:txBody>
      </p:sp>
      <p:sp>
        <p:nvSpPr>
          <p:cNvPr id="5" name="Footer Placeholder 4"/>
          <p:cNvSpPr>
            <a:spLocks noGrp="1"/>
          </p:cNvSpPr>
          <p:nvPr>
            <p:ph type="ftr" sz="quarter" idx="11"/>
          </p:nvPr>
        </p:nvSpPr>
        <p:spPr/>
        <p:txBody>
          <a:bodyPr/>
          <a:lstStyle/>
          <a:p>
            <a:endParaRPr lang="en-NZ"/>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4B0F233-BE9C-412A-A505-22B2662F9652}" type="slidenum">
              <a:rPr lang="en-NZ" smtClean="0"/>
              <a:t>‹#›</a:t>
            </a:fld>
            <a:endParaRPr lang="en-NZ"/>
          </a:p>
        </p:txBody>
      </p:sp>
    </p:spTree>
    <p:extLst>
      <p:ext uri="{BB962C8B-B14F-4D97-AF65-F5344CB8AC3E}">
        <p14:creationId xmlns:p14="http://schemas.microsoft.com/office/powerpoint/2010/main" val="1822196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CF937-0970-468E-9521-4B97A40048AD}"/>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72731150-9F05-40EB-81F8-BC26D6E661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1C91E45C-9A05-4B3F-B89E-7901E849B3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1963C1D8-170B-402E-9DC8-68508F368A48}"/>
              </a:ext>
            </a:extLst>
          </p:cNvPr>
          <p:cNvSpPr>
            <a:spLocks noGrp="1"/>
          </p:cNvSpPr>
          <p:nvPr>
            <p:ph type="dt" sz="half" idx="10"/>
          </p:nvPr>
        </p:nvSpPr>
        <p:spPr/>
        <p:txBody>
          <a:bodyPr/>
          <a:lstStyle/>
          <a:p>
            <a:fld id="{22EF62C0-529F-4957-923C-AC03797D980B}" type="datetimeFigureOut">
              <a:rPr lang="en-NZ" smtClean="0"/>
              <a:t>11/05/2020</a:t>
            </a:fld>
            <a:endParaRPr lang="en-NZ"/>
          </a:p>
        </p:txBody>
      </p:sp>
      <p:sp>
        <p:nvSpPr>
          <p:cNvPr id="6" name="Footer Placeholder 5">
            <a:extLst>
              <a:ext uri="{FF2B5EF4-FFF2-40B4-BE49-F238E27FC236}">
                <a16:creationId xmlns:a16="http://schemas.microsoft.com/office/drawing/2014/main" id="{91B45A8A-158A-4F2E-9896-850A40A39319}"/>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CD2EBEE2-6CBC-4C77-8839-8E9DD0998DEC}"/>
              </a:ext>
            </a:extLst>
          </p:cNvPr>
          <p:cNvSpPr>
            <a:spLocks noGrp="1"/>
          </p:cNvSpPr>
          <p:nvPr>
            <p:ph type="sldNum" sz="quarter" idx="12"/>
          </p:nvPr>
        </p:nvSpPr>
        <p:spPr/>
        <p:txBody>
          <a:bodyPr/>
          <a:lstStyle/>
          <a:p>
            <a:fld id="{8A532791-1034-486C-A029-1CF28A83CEA4}" type="slidenum">
              <a:rPr lang="en-NZ" smtClean="0"/>
              <a:t>‹#›</a:t>
            </a:fld>
            <a:endParaRPr lang="en-NZ"/>
          </a:p>
        </p:txBody>
      </p:sp>
    </p:spTree>
    <p:extLst>
      <p:ext uri="{BB962C8B-B14F-4D97-AF65-F5344CB8AC3E}">
        <p14:creationId xmlns:p14="http://schemas.microsoft.com/office/powerpoint/2010/main" val="2491848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735EA-C36C-457F-9F90-5232867FBF54}"/>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F58726FA-F1B5-478D-9EC4-436BDC961D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E88B8C-C8E8-443E-8344-270143DC79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C083DA4E-0286-4F44-B21A-8A9AAC06D7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969582-E55B-4DD1-869E-7771F46C69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9141AAED-DA96-483A-BCEB-0D56949EA116}"/>
              </a:ext>
            </a:extLst>
          </p:cNvPr>
          <p:cNvSpPr>
            <a:spLocks noGrp="1"/>
          </p:cNvSpPr>
          <p:nvPr>
            <p:ph type="dt" sz="half" idx="10"/>
          </p:nvPr>
        </p:nvSpPr>
        <p:spPr/>
        <p:txBody>
          <a:bodyPr/>
          <a:lstStyle/>
          <a:p>
            <a:fld id="{22EF62C0-529F-4957-923C-AC03797D980B}" type="datetimeFigureOut">
              <a:rPr lang="en-NZ" smtClean="0"/>
              <a:t>11/05/2020</a:t>
            </a:fld>
            <a:endParaRPr lang="en-NZ"/>
          </a:p>
        </p:txBody>
      </p:sp>
      <p:sp>
        <p:nvSpPr>
          <p:cNvPr id="8" name="Footer Placeholder 7">
            <a:extLst>
              <a:ext uri="{FF2B5EF4-FFF2-40B4-BE49-F238E27FC236}">
                <a16:creationId xmlns:a16="http://schemas.microsoft.com/office/drawing/2014/main" id="{4ED2908D-AB2B-425C-87ED-2AA65177E9B2}"/>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A125D501-2D68-4316-BC4F-2DAD8BCBECD6}"/>
              </a:ext>
            </a:extLst>
          </p:cNvPr>
          <p:cNvSpPr>
            <a:spLocks noGrp="1"/>
          </p:cNvSpPr>
          <p:nvPr>
            <p:ph type="sldNum" sz="quarter" idx="12"/>
          </p:nvPr>
        </p:nvSpPr>
        <p:spPr/>
        <p:txBody>
          <a:bodyPr/>
          <a:lstStyle/>
          <a:p>
            <a:fld id="{8A532791-1034-486C-A029-1CF28A83CEA4}" type="slidenum">
              <a:rPr lang="en-NZ" smtClean="0"/>
              <a:t>‹#›</a:t>
            </a:fld>
            <a:endParaRPr lang="en-NZ"/>
          </a:p>
        </p:txBody>
      </p:sp>
    </p:spTree>
    <p:extLst>
      <p:ext uri="{BB962C8B-B14F-4D97-AF65-F5344CB8AC3E}">
        <p14:creationId xmlns:p14="http://schemas.microsoft.com/office/powerpoint/2010/main" val="409802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59AB5-1847-4BF4-9760-DB4AC3B9275F}"/>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E9C5EFA2-6328-4BD7-8229-AC3249118940}"/>
              </a:ext>
            </a:extLst>
          </p:cNvPr>
          <p:cNvSpPr>
            <a:spLocks noGrp="1"/>
          </p:cNvSpPr>
          <p:nvPr>
            <p:ph type="dt" sz="half" idx="10"/>
          </p:nvPr>
        </p:nvSpPr>
        <p:spPr/>
        <p:txBody>
          <a:bodyPr/>
          <a:lstStyle/>
          <a:p>
            <a:fld id="{22EF62C0-529F-4957-923C-AC03797D980B}" type="datetimeFigureOut">
              <a:rPr lang="en-NZ" smtClean="0"/>
              <a:t>11/05/2020</a:t>
            </a:fld>
            <a:endParaRPr lang="en-NZ"/>
          </a:p>
        </p:txBody>
      </p:sp>
      <p:sp>
        <p:nvSpPr>
          <p:cNvPr id="4" name="Footer Placeholder 3">
            <a:extLst>
              <a:ext uri="{FF2B5EF4-FFF2-40B4-BE49-F238E27FC236}">
                <a16:creationId xmlns:a16="http://schemas.microsoft.com/office/drawing/2014/main" id="{8FEB1679-72F3-40D9-8959-46E319A041EB}"/>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53902117-2496-4771-9747-124486111950}"/>
              </a:ext>
            </a:extLst>
          </p:cNvPr>
          <p:cNvSpPr>
            <a:spLocks noGrp="1"/>
          </p:cNvSpPr>
          <p:nvPr>
            <p:ph type="sldNum" sz="quarter" idx="12"/>
          </p:nvPr>
        </p:nvSpPr>
        <p:spPr/>
        <p:txBody>
          <a:bodyPr/>
          <a:lstStyle/>
          <a:p>
            <a:fld id="{8A532791-1034-486C-A029-1CF28A83CEA4}" type="slidenum">
              <a:rPr lang="en-NZ" smtClean="0"/>
              <a:t>‹#›</a:t>
            </a:fld>
            <a:endParaRPr lang="en-NZ"/>
          </a:p>
        </p:txBody>
      </p:sp>
    </p:spTree>
    <p:extLst>
      <p:ext uri="{BB962C8B-B14F-4D97-AF65-F5344CB8AC3E}">
        <p14:creationId xmlns:p14="http://schemas.microsoft.com/office/powerpoint/2010/main" val="2263738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6F3A4D-B6B4-4E02-AFE2-90D5A962F184}"/>
              </a:ext>
            </a:extLst>
          </p:cNvPr>
          <p:cNvSpPr>
            <a:spLocks noGrp="1"/>
          </p:cNvSpPr>
          <p:nvPr>
            <p:ph type="dt" sz="half" idx="10"/>
          </p:nvPr>
        </p:nvSpPr>
        <p:spPr/>
        <p:txBody>
          <a:bodyPr/>
          <a:lstStyle/>
          <a:p>
            <a:fld id="{22EF62C0-529F-4957-923C-AC03797D980B}" type="datetimeFigureOut">
              <a:rPr lang="en-NZ" smtClean="0"/>
              <a:t>11/05/2020</a:t>
            </a:fld>
            <a:endParaRPr lang="en-NZ"/>
          </a:p>
        </p:txBody>
      </p:sp>
      <p:sp>
        <p:nvSpPr>
          <p:cNvPr id="3" name="Footer Placeholder 2">
            <a:extLst>
              <a:ext uri="{FF2B5EF4-FFF2-40B4-BE49-F238E27FC236}">
                <a16:creationId xmlns:a16="http://schemas.microsoft.com/office/drawing/2014/main" id="{97A87EC8-5C7D-4273-82C6-B14A6746055F}"/>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5C4F15D3-07FC-4BCB-A908-2E19E3579950}"/>
              </a:ext>
            </a:extLst>
          </p:cNvPr>
          <p:cNvSpPr>
            <a:spLocks noGrp="1"/>
          </p:cNvSpPr>
          <p:nvPr>
            <p:ph type="sldNum" sz="quarter" idx="12"/>
          </p:nvPr>
        </p:nvSpPr>
        <p:spPr/>
        <p:txBody>
          <a:bodyPr/>
          <a:lstStyle/>
          <a:p>
            <a:fld id="{8A532791-1034-486C-A029-1CF28A83CEA4}" type="slidenum">
              <a:rPr lang="en-NZ" smtClean="0"/>
              <a:t>‹#›</a:t>
            </a:fld>
            <a:endParaRPr lang="en-NZ"/>
          </a:p>
        </p:txBody>
      </p:sp>
    </p:spTree>
    <p:extLst>
      <p:ext uri="{BB962C8B-B14F-4D97-AF65-F5344CB8AC3E}">
        <p14:creationId xmlns:p14="http://schemas.microsoft.com/office/powerpoint/2010/main" val="430318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78392-5858-450A-8D9B-3EB92C3F02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DCE1D412-116F-4CF2-9008-B2AD3805EF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C8D58628-D550-4FDA-BD0E-16CB64234E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01C236-95FD-49D7-AADF-17FD60F20373}"/>
              </a:ext>
            </a:extLst>
          </p:cNvPr>
          <p:cNvSpPr>
            <a:spLocks noGrp="1"/>
          </p:cNvSpPr>
          <p:nvPr>
            <p:ph type="dt" sz="half" idx="10"/>
          </p:nvPr>
        </p:nvSpPr>
        <p:spPr/>
        <p:txBody>
          <a:bodyPr/>
          <a:lstStyle/>
          <a:p>
            <a:fld id="{22EF62C0-529F-4957-923C-AC03797D980B}" type="datetimeFigureOut">
              <a:rPr lang="en-NZ" smtClean="0"/>
              <a:t>11/05/2020</a:t>
            </a:fld>
            <a:endParaRPr lang="en-NZ"/>
          </a:p>
        </p:txBody>
      </p:sp>
      <p:sp>
        <p:nvSpPr>
          <p:cNvPr id="6" name="Footer Placeholder 5">
            <a:extLst>
              <a:ext uri="{FF2B5EF4-FFF2-40B4-BE49-F238E27FC236}">
                <a16:creationId xmlns:a16="http://schemas.microsoft.com/office/drawing/2014/main" id="{2013256A-5DA5-4501-A24B-7A532B5D48A5}"/>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2097B9A4-4B10-4FB1-A9F3-4B65D2EA059E}"/>
              </a:ext>
            </a:extLst>
          </p:cNvPr>
          <p:cNvSpPr>
            <a:spLocks noGrp="1"/>
          </p:cNvSpPr>
          <p:nvPr>
            <p:ph type="sldNum" sz="quarter" idx="12"/>
          </p:nvPr>
        </p:nvSpPr>
        <p:spPr/>
        <p:txBody>
          <a:bodyPr/>
          <a:lstStyle/>
          <a:p>
            <a:fld id="{8A532791-1034-486C-A029-1CF28A83CEA4}" type="slidenum">
              <a:rPr lang="en-NZ" smtClean="0"/>
              <a:t>‹#›</a:t>
            </a:fld>
            <a:endParaRPr lang="en-NZ"/>
          </a:p>
        </p:txBody>
      </p:sp>
    </p:spTree>
    <p:extLst>
      <p:ext uri="{BB962C8B-B14F-4D97-AF65-F5344CB8AC3E}">
        <p14:creationId xmlns:p14="http://schemas.microsoft.com/office/powerpoint/2010/main" val="1179877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BE087-D5A5-47DA-89AD-96730B8A7E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DEACA614-741F-4C3E-911D-ECA4974EE5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A4463312-458C-4256-8C0C-69EF5FC322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49868B-C2EE-4F75-BDA6-03BF4DD602DA}"/>
              </a:ext>
            </a:extLst>
          </p:cNvPr>
          <p:cNvSpPr>
            <a:spLocks noGrp="1"/>
          </p:cNvSpPr>
          <p:nvPr>
            <p:ph type="dt" sz="half" idx="10"/>
          </p:nvPr>
        </p:nvSpPr>
        <p:spPr/>
        <p:txBody>
          <a:bodyPr/>
          <a:lstStyle/>
          <a:p>
            <a:fld id="{22EF62C0-529F-4957-923C-AC03797D980B}" type="datetimeFigureOut">
              <a:rPr lang="en-NZ" smtClean="0"/>
              <a:t>11/05/2020</a:t>
            </a:fld>
            <a:endParaRPr lang="en-NZ"/>
          </a:p>
        </p:txBody>
      </p:sp>
      <p:sp>
        <p:nvSpPr>
          <p:cNvPr id="6" name="Footer Placeholder 5">
            <a:extLst>
              <a:ext uri="{FF2B5EF4-FFF2-40B4-BE49-F238E27FC236}">
                <a16:creationId xmlns:a16="http://schemas.microsoft.com/office/drawing/2014/main" id="{8CC95847-69A5-407B-9A4F-B3B72E5D0E25}"/>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0F4F0ADF-37D9-4A30-A9C3-F395218A2DB9}"/>
              </a:ext>
            </a:extLst>
          </p:cNvPr>
          <p:cNvSpPr>
            <a:spLocks noGrp="1"/>
          </p:cNvSpPr>
          <p:nvPr>
            <p:ph type="sldNum" sz="quarter" idx="12"/>
          </p:nvPr>
        </p:nvSpPr>
        <p:spPr/>
        <p:txBody>
          <a:bodyPr/>
          <a:lstStyle/>
          <a:p>
            <a:fld id="{8A532791-1034-486C-A029-1CF28A83CEA4}" type="slidenum">
              <a:rPr lang="en-NZ" smtClean="0"/>
              <a:t>‹#›</a:t>
            </a:fld>
            <a:endParaRPr lang="en-NZ"/>
          </a:p>
        </p:txBody>
      </p:sp>
    </p:spTree>
    <p:extLst>
      <p:ext uri="{BB962C8B-B14F-4D97-AF65-F5344CB8AC3E}">
        <p14:creationId xmlns:p14="http://schemas.microsoft.com/office/powerpoint/2010/main" val="32678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CDC9A3-5F16-4E71-8EE1-2CDE5D2CC5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69997112-5506-4264-BA47-A665231AF3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65935CB-ABEB-4F93-B8AF-C6787FB285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EF62C0-529F-4957-923C-AC03797D980B}" type="datetimeFigureOut">
              <a:rPr lang="en-NZ" smtClean="0"/>
              <a:t>11/05/2020</a:t>
            </a:fld>
            <a:endParaRPr lang="en-NZ"/>
          </a:p>
        </p:txBody>
      </p:sp>
      <p:sp>
        <p:nvSpPr>
          <p:cNvPr id="5" name="Footer Placeholder 4">
            <a:extLst>
              <a:ext uri="{FF2B5EF4-FFF2-40B4-BE49-F238E27FC236}">
                <a16:creationId xmlns:a16="http://schemas.microsoft.com/office/drawing/2014/main" id="{8931F531-FC43-42D2-A95A-F26E99A2AB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D0856475-C14C-43AF-80B6-3E0462C4B2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32791-1034-486C-A029-1CF28A83CEA4}" type="slidenum">
              <a:rPr lang="en-NZ" smtClean="0"/>
              <a:t>‹#›</a:t>
            </a:fld>
            <a:endParaRPr lang="en-NZ"/>
          </a:p>
        </p:txBody>
      </p:sp>
    </p:spTree>
    <p:extLst>
      <p:ext uri="{BB962C8B-B14F-4D97-AF65-F5344CB8AC3E}">
        <p14:creationId xmlns:p14="http://schemas.microsoft.com/office/powerpoint/2010/main" val="1529325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D2FDC1-8C7A-E64F-900F-A552767E8EB8}" type="datetimeFigureOut">
              <a:rPr lang="en-US" smtClean="0"/>
              <a:pPr/>
              <a:t>5/11/2020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164FA-2F2E-5641-87E1-970958E04659}" type="slidenum">
              <a:rPr lang="en-US" smtClean="0"/>
              <a:pPr/>
              <a:t>‹#›</a:t>
            </a:fld>
            <a:endParaRPr lang="en-US"/>
          </a:p>
        </p:txBody>
      </p:sp>
    </p:spTree>
    <p:extLst>
      <p:ext uri="{BB962C8B-B14F-4D97-AF65-F5344CB8AC3E}">
        <p14:creationId xmlns:p14="http://schemas.microsoft.com/office/powerpoint/2010/main" val="2141237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2"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5"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6"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3" y="6130437"/>
            <a:ext cx="1146283" cy="370396"/>
          </a:xfrm>
          <a:prstGeom prst="rect">
            <a:avLst/>
          </a:prstGeom>
        </p:spPr>
        <p:txBody>
          <a:bodyPr vert="horz" lIns="91440" tIns="45720" rIns="91440" bIns="45720" rtlCol="0" anchor="ctr"/>
          <a:lstStyle>
            <a:lvl1pPr algn="r">
              <a:defRPr sz="675">
                <a:solidFill>
                  <a:schemeClr val="tx1">
                    <a:tint val="75000"/>
                  </a:schemeClr>
                </a:solidFill>
              </a:defRPr>
            </a:lvl1pPr>
          </a:lstStyle>
          <a:p>
            <a:fld id="{ABF6C278-191B-497A-A838-F446DD1F65C5}" type="datetimeFigureOut">
              <a:rPr lang="en-NZ" smtClean="0"/>
              <a:t>11/05/2020</a:t>
            </a:fld>
            <a:endParaRPr lang="en-NZ"/>
          </a:p>
        </p:txBody>
      </p:sp>
      <p:sp>
        <p:nvSpPr>
          <p:cNvPr id="5" name="Footer Placeholder 4"/>
          <p:cNvSpPr>
            <a:spLocks noGrp="1"/>
          </p:cNvSpPr>
          <p:nvPr>
            <p:ph type="ftr" sz="quarter" idx="3"/>
          </p:nvPr>
        </p:nvSpPr>
        <p:spPr>
          <a:xfrm>
            <a:off x="2589214" y="6135810"/>
            <a:ext cx="7619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NZ"/>
          </a:p>
        </p:txBody>
      </p:sp>
      <p:sp>
        <p:nvSpPr>
          <p:cNvPr id="6" name="Slide Number Placeholder 5"/>
          <p:cNvSpPr>
            <a:spLocks noGrp="1"/>
          </p:cNvSpPr>
          <p:nvPr>
            <p:ph type="sldNum" sz="quarter" idx="4"/>
          </p:nvPr>
        </p:nvSpPr>
        <p:spPr bwMode="gray">
          <a:xfrm>
            <a:off x="531814" y="787784"/>
            <a:ext cx="779767" cy="365125"/>
          </a:xfrm>
          <a:prstGeom prst="rect">
            <a:avLst/>
          </a:prstGeom>
        </p:spPr>
        <p:txBody>
          <a:bodyPr vert="horz" lIns="91440" tIns="45720" rIns="91440" bIns="45720" rtlCol="0" anchor="ctr"/>
          <a:lstStyle>
            <a:lvl1pPr algn="r">
              <a:defRPr sz="1500">
                <a:solidFill>
                  <a:srgbClr val="FEFFFF"/>
                </a:solidFill>
              </a:defRPr>
            </a:lvl1pPr>
          </a:lstStyle>
          <a:p>
            <a:fld id="{54B0F233-BE9C-412A-A505-22B2662F9652}" type="slidenum">
              <a:rPr lang="en-NZ" smtClean="0"/>
              <a:t>‹#›</a:t>
            </a:fld>
            <a:endParaRPr lang="en-NZ"/>
          </a:p>
        </p:txBody>
      </p:sp>
    </p:spTree>
    <p:extLst>
      <p:ext uri="{BB962C8B-B14F-4D97-AF65-F5344CB8AC3E}">
        <p14:creationId xmlns:p14="http://schemas.microsoft.com/office/powerpoint/2010/main" val="23662999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en.wikipedia.org/wiki/Geography_of_Australia" TargetMode="External"/><Relationship Id="rId7" Type="http://schemas.openxmlformats.org/officeDocument/2006/relationships/hyperlink" Target="https://de.wikipedia.org/wiki/Hawaii" TargetMode="External"/><Relationship Id="rId2" Type="http://schemas.openxmlformats.org/officeDocument/2006/relationships/image" Target="../media/image8.jpg"/><Relationship Id="rId1" Type="http://schemas.openxmlformats.org/officeDocument/2006/relationships/slideLayout" Target="../slideLayouts/slideLayout19.xml"/><Relationship Id="rId6" Type="http://schemas.openxmlformats.org/officeDocument/2006/relationships/image" Target="../media/image10.png"/><Relationship Id="rId5" Type="http://schemas.openxmlformats.org/officeDocument/2006/relationships/hyperlink" Target="https://th.wikipedia.org/wiki/%E0%B9%80%E0%B8%9A%E0%B8%AD%E0%B8%A3%E0%B9%8C%E0%B9%80%E0%B8%81%E0%B8%AD%E0%B8%A3%E0%B9%8C%E0%B8%84%E0%B8%B4%E0%B8%87" TargetMode="External"/><Relationship Id="rId10" Type="http://schemas.openxmlformats.org/officeDocument/2006/relationships/hyperlink" Target="http://fr.wikipedia.org/wiki/Fichier:Eiffel_Tower_Day_Sept._2005_(10).jpg" TargetMode="External"/><Relationship Id="rId4" Type="http://schemas.openxmlformats.org/officeDocument/2006/relationships/image" Target="../media/image9.png"/><Relationship Id="rId9"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1kcUul5LKn0?feature=oembe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1kcUul5LKn0?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OdmovRtd9cw?feature=oembe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RiI7BIZLLwM?feature=oemb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Rotorua" TargetMode="External"/><Relationship Id="rId7" Type="http://schemas.openxmlformats.org/officeDocument/2006/relationships/hyperlink" Target="https://creativecommons.org/licenses/by-nc-sa/3.0/" TargetMode="External"/><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hyperlink" Target="https://creativecommons.org/licenses/by-sa/3.0/" TargetMode="External"/><Relationship Id="rId5" Type="http://schemas.openxmlformats.org/officeDocument/2006/relationships/hyperlink" Target="https://www.flickr.com/photos/wiifm69/2424168458/" TargetMode="Externa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File:Canada_wordmark.svg" TargetMode="External"/><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2515281" y="583096"/>
            <a:ext cx="6105194" cy="2398644"/>
          </a:xfrm>
        </p:spPr>
        <p:txBody>
          <a:bodyPr>
            <a:normAutofit/>
          </a:bodyPr>
          <a:lstStyle/>
          <a:p>
            <a:pPr>
              <a:lnSpc>
                <a:spcPct val="90000"/>
              </a:lnSpc>
            </a:pPr>
            <a:r>
              <a:rPr lang="en-US" i="1" dirty="0" err="1">
                <a:solidFill>
                  <a:srgbClr val="FFFFFF"/>
                </a:solidFill>
              </a:rPr>
              <a:t>Te</a:t>
            </a:r>
            <a:r>
              <a:rPr lang="en-US" i="1" dirty="0">
                <a:solidFill>
                  <a:srgbClr val="FFFFFF"/>
                </a:solidFill>
              </a:rPr>
              <a:t> </a:t>
            </a:r>
            <a:r>
              <a:rPr lang="en-US" i="1" dirty="0" err="1">
                <a:solidFill>
                  <a:srgbClr val="FFFFFF"/>
                </a:solidFill>
              </a:rPr>
              <a:t>Reo</a:t>
            </a:r>
            <a:r>
              <a:rPr lang="en-US" i="1" dirty="0">
                <a:solidFill>
                  <a:srgbClr val="FFFFFF"/>
                </a:solidFill>
              </a:rPr>
              <a:t> Māori</a:t>
            </a:r>
            <a:br>
              <a:rPr lang="en-US" i="1" dirty="0">
                <a:solidFill>
                  <a:srgbClr val="FFFFFF"/>
                </a:solidFill>
              </a:rPr>
            </a:br>
            <a:r>
              <a:rPr lang="en-US" i="1" dirty="0">
                <a:solidFill>
                  <a:srgbClr val="FFFFFF"/>
                </a:solidFill>
              </a:rPr>
              <a:t>Class 8 Week 10 (1 and 4 May)</a:t>
            </a:r>
          </a:p>
        </p:txBody>
      </p:sp>
      <p:sp>
        <p:nvSpPr>
          <p:cNvPr id="3" name="Subtitle 2"/>
          <p:cNvSpPr>
            <a:spLocks noGrp="1"/>
          </p:cNvSpPr>
          <p:nvPr>
            <p:ph type="subTitle" idx="1"/>
          </p:nvPr>
        </p:nvSpPr>
        <p:spPr>
          <a:xfrm>
            <a:off x="3045368" y="3429001"/>
            <a:ext cx="6105194" cy="2030896"/>
          </a:xfrm>
        </p:spPr>
        <p:txBody>
          <a:bodyPr vert="horz" lIns="91440" tIns="45720" rIns="91440" bIns="45720" rtlCol="0">
            <a:normAutofit fontScale="77500" lnSpcReduction="20000"/>
          </a:bodyPr>
          <a:lstStyle/>
          <a:p>
            <a:pPr>
              <a:lnSpc>
                <a:spcPct val="90000"/>
              </a:lnSpc>
            </a:pPr>
            <a:r>
              <a:rPr lang="en-US" sz="2000" dirty="0">
                <a:solidFill>
                  <a:srgbClr val="FFFFFF"/>
                </a:solidFill>
              </a:rPr>
              <a:t>Karakia/</a:t>
            </a:r>
            <a:r>
              <a:rPr lang="en-US" sz="2000" dirty="0" err="1">
                <a:solidFill>
                  <a:srgbClr val="FFFFFF"/>
                </a:solidFill>
              </a:rPr>
              <a:t>Waiata</a:t>
            </a:r>
            <a:r>
              <a:rPr lang="en-US" sz="2000" dirty="0">
                <a:solidFill>
                  <a:srgbClr val="FFFFFF"/>
                </a:solidFill>
              </a:rPr>
              <a:t>/</a:t>
            </a:r>
            <a:r>
              <a:rPr lang="en-US" sz="2000" dirty="0" err="1">
                <a:solidFill>
                  <a:srgbClr val="FFFFFF"/>
                </a:solidFill>
              </a:rPr>
              <a:t>Mihimihi</a:t>
            </a:r>
            <a:endParaRPr lang="en-US" sz="2000" dirty="0">
              <a:solidFill>
                <a:srgbClr val="FFFFFF"/>
              </a:solidFill>
            </a:endParaRPr>
          </a:p>
          <a:p>
            <a:pPr>
              <a:lnSpc>
                <a:spcPct val="90000"/>
              </a:lnSpc>
            </a:pPr>
            <a:r>
              <a:rPr lang="en-US" sz="2000" dirty="0">
                <a:solidFill>
                  <a:srgbClr val="FFFFFF"/>
                </a:solidFill>
              </a:rPr>
              <a:t>He </a:t>
            </a:r>
            <a:r>
              <a:rPr lang="en-US" sz="2000" dirty="0" err="1">
                <a:solidFill>
                  <a:srgbClr val="FFFFFF"/>
                </a:solidFill>
              </a:rPr>
              <a:t>Whakatauki</a:t>
            </a:r>
            <a:r>
              <a:rPr lang="en-US" sz="2000" dirty="0">
                <a:solidFill>
                  <a:srgbClr val="FFFFFF"/>
                </a:solidFill>
              </a:rPr>
              <a:t> / </a:t>
            </a:r>
            <a:r>
              <a:rPr lang="en-US" sz="2000" dirty="0" err="1">
                <a:solidFill>
                  <a:srgbClr val="FFFFFF"/>
                </a:solidFill>
              </a:rPr>
              <a:t>Kiiwaha</a:t>
            </a:r>
            <a:endParaRPr lang="en-US" sz="2000" dirty="0">
              <a:solidFill>
                <a:srgbClr val="FFFFFF"/>
              </a:solidFill>
            </a:endParaRPr>
          </a:p>
          <a:p>
            <a:pPr>
              <a:lnSpc>
                <a:spcPct val="90000"/>
              </a:lnSpc>
            </a:pPr>
            <a:r>
              <a:rPr lang="en-US" sz="2000" dirty="0">
                <a:solidFill>
                  <a:srgbClr val="FFFFFF"/>
                </a:solidFill>
              </a:rPr>
              <a:t>Pronunciation</a:t>
            </a:r>
          </a:p>
          <a:p>
            <a:pPr>
              <a:lnSpc>
                <a:spcPct val="90000"/>
              </a:lnSpc>
            </a:pPr>
            <a:r>
              <a:rPr lang="en-US" sz="2000" dirty="0">
                <a:solidFill>
                  <a:srgbClr val="FFFFFF"/>
                </a:solidFill>
              </a:rPr>
              <a:t>Asking Where do you live and Where are you working?</a:t>
            </a:r>
          </a:p>
          <a:p>
            <a:pPr marL="0" marR="0" lvl="0" indent="0" algn="ctr" defTabSz="457200" rtl="0" eaLnBrk="1" fontAlgn="auto" latinLnBrk="0" hangingPunct="1">
              <a:lnSpc>
                <a:spcPct val="9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srgbClr val="FFFFFF"/>
                </a:solidFill>
                <a:effectLst/>
                <a:uLnTx/>
                <a:uFillTx/>
                <a:latin typeface="Calibri"/>
                <a:ea typeface="+mn-ea"/>
                <a:cs typeface="+mn-cs"/>
              </a:rPr>
              <a:t>Counting: Asking How many?</a:t>
            </a:r>
          </a:p>
          <a:p>
            <a:pPr>
              <a:lnSpc>
                <a:spcPct val="90000"/>
              </a:lnSpc>
            </a:pPr>
            <a:r>
              <a:rPr lang="en-US" sz="2000" dirty="0">
                <a:solidFill>
                  <a:srgbClr val="FFFFFF"/>
                </a:solidFill>
              </a:rPr>
              <a:t>How many things, how many people?</a:t>
            </a:r>
          </a:p>
          <a:p>
            <a:pPr>
              <a:lnSpc>
                <a:spcPct val="90000"/>
              </a:lnSpc>
            </a:pPr>
            <a:r>
              <a:rPr lang="en-US" sz="2000" dirty="0">
                <a:solidFill>
                  <a:srgbClr val="FFFFFF"/>
                </a:solidFill>
              </a:rPr>
              <a:t>How old are you?</a:t>
            </a:r>
          </a:p>
          <a:p>
            <a:pPr>
              <a:lnSpc>
                <a:spcPct val="90000"/>
              </a:lnSpc>
            </a:pPr>
            <a:r>
              <a:rPr lang="en-US" sz="2000" dirty="0">
                <a:solidFill>
                  <a:srgbClr val="FFFFFF"/>
                </a:solidFill>
              </a:rPr>
              <a:t>Days of the Week and Months</a:t>
            </a:r>
          </a:p>
          <a:p>
            <a:pPr>
              <a:lnSpc>
                <a:spcPct val="90000"/>
              </a:lnSpc>
            </a:pPr>
            <a:r>
              <a:rPr lang="en-US" sz="2000" dirty="0">
                <a:solidFill>
                  <a:srgbClr val="FFFFFF"/>
                </a:solidFill>
              </a:rPr>
              <a:t>Karakia </a:t>
            </a:r>
            <a:r>
              <a:rPr lang="en-US" sz="2000" dirty="0" err="1">
                <a:solidFill>
                  <a:srgbClr val="FFFFFF"/>
                </a:solidFill>
              </a:rPr>
              <a:t>Whakamutunga</a:t>
            </a:r>
            <a:r>
              <a:rPr lang="en-US" sz="2000" dirty="0">
                <a:solidFill>
                  <a:srgbClr val="FFFFFF"/>
                </a:solidFill>
              </a:rPr>
              <a:t>: Closing Prayer- Kia Tau</a:t>
            </a:r>
          </a:p>
          <a:p>
            <a:pPr>
              <a:lnSpc>
                <a:spcPct val="90000"/>
              </a:lnSpc>
            </a:pPr>
            <a:endParaRPr lang="en-US" sz="800"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1A5C4-360A-4724-A35B-0559078296D1}"/>
              </a:ext>
            </a:extLst>
          </p:cNvPr>
          <p:cNvSpPr>
            <a:spLocks noGrp="1"/>
          </p:cNvSpPr>
          <p:nvPr>
            <p:ph type="title"/>
          </p:nvPr>
        </p:nvSpPr>
        <p:spPr>
          <a:xfrm>
            <a:off x="1673902" y="274638"/>
            <a:ext cx="8994098" cy="6261073"/>
          </a:xfrm>
        </p:spPr>
        <p:txBody>
          <a:bodyPr/>
          <a:lstStyle/>
          <a:p>
            <a:pPr marL="257175" indent="-257175" defTabSz="342900">
              <a:spcBef>
                <a:spcPts val="750"/>
              </a:spcBef>
              <a:defRPr/>
            </a:pPr>
            <a:r>
              <a:rPr lang="en-NZ" sz="2800" b="1" dirty="0">
                <a:solidFill>
                  <a:prstClr val="black">
                    <a:lumMod val="75000"/>
                    <a:lumOff val="25000"/>
                  </a:prstClr>
                </a:solidFill>
                <a:latin typeface="Century Gothic" panose="020B0502020202020204"/>
                <a:ea typeface="+mn-ea"/>
                <a:cs typeface="+mn-cs"/>
              </a:rPr>
              <a:t>How do we ask, “ Where are you working?”</a:t>
            </a:r>
            <a:br>
              <a:rPr lang="en-NZ" sz="2800" b="1" dirty="0">
                <a:solidFill>
                  <a:prstClr val="black">
                    <a:lumMod val="75000"/>
                    <a:lumOff val="25000"/>
                  </a:prstClr>
                </a:solidFill>
                <a:latin typeface="Century Gothic" panose="020B0502020202020204"/>
                <a:ea typeface="+mn-ea"/>
                <a:cs typeface="+mn-cs"/>
              </a:rPr>
            </a:br>
            <a:br>
              <a:rPr lang="en-NZ" sz="2800" b="1" dirty="0">
                <a:solidFill>
                  <a:prstClr val="black">
                    <a:lumMod val="75000"/>
                    <a:lumOff val="25000"/>
                  </a:prstClr>
                </a:solidFill>
                <a:latin typeface="Century Gothic" panose="020B0502020202020204"/>
                <a:ea typeface="+mn-ea"/>
                <a:cs typeface="+mn-cs"/>
              </a:rPr>
            </a:br>
            <a:r>
              <a:rPr lang="en-NZ" sz="2800" b="1" dirty="0">
                <a:solidFill>
                  <a:prstClr val="black">
                    <a:lumMod val="75000"/>
                    <a:lumOff val="25000"/>
                  </a:prstClr>
                </a:solidFill>
                <a:latin typeface="Century Gothic" panose="020B0502020202020204"/>
                <a:ea typeface="+mn-ea"/>
                <a:cs typeface="+mn-cs"/>
              </a:rPr>
              <a:t>Kei </a:t>
            </a:r>
            <a:r>
              <a:rPr lang="en-NZ" sz="2800" b="1" dirty="0" err="1">
                <a:solidFill>
                  <a:prstClr val="black">
                    <a:lumMod val="75000"/>
                    <a:lumOff val="25000"/>
                  </a:prstClr>
                </a:solidFill>
                <a:latin typeface="Century Gothic" panose="020B0502020202020204"/>
                <a:ea typeface="+mn-ea"/>
                <a:cs typeface="+mn-cs"/>
              </a:rPr>
              <a:t>hea</a:t>
            </a:r>
            <a:r>
              <a:rPr lang="en-NZ" sz="2800" b="1" dirty="0">
                <a:solidFill>
                  <a:prstClr val="black">
                    <a:lumMod val="75000"/>
                    <a:lumOff val="25000"/>
                  </a:prstClr>
                </a:solidFill>
                <a:latin typeface="Century Gothic" panose="020B0502020202020204"/>
                <a:ea typeface="+mn-ea"/>
                <a:cs typeface="+mn-cs"/>
              </a:rPr>
              <a:t> </a:t>
            </a:r>
            <a:r>
              <a:rPr lang="en-NZ" sz="2800" b="1" dirty="0" err="1">
                <a:solidFill>
                  <a:prstClr val="black">
                    <a:lumMod val="75000"/>
                    <a:lumOff val="25000"/>
                  </a:prstClr>
                </a:solidFill>
                <a:latin typeface="Century Gothic" panose="020B0502020202020204"/>
                <a:ea typeface="+mn-ea"/>
                <a:cs typeface="+mn-cs"/>
              </a:rPr>
              <a:t>koe</a:t>
            </a:r>
            <a:r>
              <a:rPr lang="en-NZ" sz="2800" b="1" dirty="0">
                <a:solidFill>
                  <a:prstClr val="black">
                    <a:lumMod val="75000"/>
                    <a:lumOff val="25000"/>
                  </a:prstClr>
                </a:solidFill>
                <a:latin typeface="Century Gothic" panose="020B0502020202020204"/>
                <a:ea typeface="+mn-ea"/>
                <a:cs typeface="+mn-cs"/>
              </a:rPr>
              <a:t> e mahi ana?</a:t>
            </a:r>
            <a:br>
              <a:rPr lang="en-NZ" sz="2800" b="1" dirty="0">
                <a:solidFill>
                  <a:prstClr val="black">
                    <a:lumMod val="75000"/>
                    <a:lumOff val="25000"/>
                  </a:prstClr>
                </a:solidFill>
                <a:latin typeface="Century Gothic" panose="020B0502020202020204"/>
                <a:ea typeface="+mn-ea"/>
                <a:cs typeface="+mn-cs"/>
              </a:rPr>
            </a:br>
            <a:br>
              <a:rPr lang="en-NZ" sz="2800" b="1" dirty="0">
                <a:solidFill>
                  <a:prstClr val="black">
                    <a:lumMod val="75000"/>
                    <a:lumOff val="25000"/>
                  </a:prstClr>
                </a:solidFill>
                <a:latin typeface="Century Gothic" panose="020B0502020202020204"/>
                <a:ea typeface="+mn-ea"/>
                <a:cs typeface="+mn-cs"/>
              </a:rPr>
            </a:br>
            <a:r>
              <a:rPr lang="en-NZ" sz="2800" b="1" dirty="0" err="1">
                <a:solidFill>
                  <a:prstClr val="black">
                    <a:lumMod val="75000"/>
                    <a:lumOff val="25000"/>
                  </a:prstClr>
                </a:solidFill>
                <a:latin typeface="Century Gothic" panose="020B0502020202020204"/>
                <a:ea typeface="+mn-ea"/>
                <a:cs typeface="+mn-cs"/>
              </a:rPr>
              <a:t>Kei+Place</a:t>
            </a:r>
            <a:r>
              <a:rPr lang="en-NZ" sz="2800" b="1" dirty="0">
                <a:solidFill>
                  <a:prstClr val="black">
                    <a:lumMod val="75000"/>
                    <a:lumOff val="25000"/>
                  </a:prstClr>
                </a:solidFill>
                <a:latin typeface="Century Gothic" panose="020B0502020202020204"/>
                <a:ea typeface="+mn-ea"/>
                <a:cs typeface="+mn-cs"/>
              </a:rPr>
              <a:t> or place name + subject + e mahi ana   </a:t>
            </a:r>
            <a:br>
              <a:rPr lang="en-NZ" sz="2800" b="1" dirty="0">
                <a:solidFill>
                  <a:prstClr val="black">
                    <a:lumMod val="75000"/>
                    <a:lumOff val="25000"/>
                  </a:prstClr>
                </a:solidFill>
                <a:latin typeface="Century Gothic" panose="020B0502020202020204"/>
                <a:ea typeface="+mn-ea"/>
                <a:cs typeface="+mn-cs"/>
              </a:rPr>
            </a:br>
            <a:br>
              <a:rPr lang="en-NZ" sz="2800" b="1" dirty="0">
                <a:solidFill>
                  <a:prstClr val="black">
                    <a:lumMod val="75000"/>
                    <a:lumOff val="25000"/>
                  </a:prstClr>
                </a:solidFill>
                <a:latin typeface="Century Gothic" panose="020B0502020202020204"/>
                <a:ea typeface="+mn-ea"/>
                <a:cs typeface="+mn-cs"/>
              </a:rPr>
            </a:br>
            <a:r>
              <a:rPr lang="en-NZ" sz="2800" b="1" dirty="0">
                <a:solidFill>
                  <a:prstClr val="black">
                    <a:lumMod val="75000"/>
                    <a:lumOff val="25000"/>
                  </a:prstClr>
                </a:solidFill>
                <a:latin typeface="Century Gothic" panose="020B0502020202020204"/>
                <a:ea typeface="+mn-ea"/>
                <a:cs typeface="+mn-cs"/>
              </a:rPr>
              <a:t> Kei </a:t>
            </a:r>
            <a:r>
              <a:rPr lang="en-NZ" sz="2800" b="1" dirty="0" err="1">
                <a:solidFill>
                  <a:prstClr val="black">
                    <a:lumMod val="75000"/>
                    <a:lumOff val="25000"/>
                  </a:prstClr>
                </a:solidFill>
                <a:latin typeface="Century Gothic" panose="020B0502020202020204"/>
                <a:ea typeface="+mn-ea"/>
                <a:cs typeface="+mn-cs"/>
              </a:rPr>
              <a:t>hea</a:t>
            </a:r>
            <a:r>
              <a:rPr lang="en-NZ" sz="2800" b="1" dirty="0">
                <a:solidFill>
                  <a:prstClr val="black">
                    <a:lumMod val="75000"/>
                    <a:lumOff val="25000"/>
                  </a:prstClr>
                </a:solidFill>
                <a:latin typeface="Century Gothic" panose="020B0502020202020204"/>
                <a:ea typeface="+mn-ea"/>
                <a:cs typeface="+mn-cs"/>
              </a:rPr>
              <a:t> </a:t>
            </a:r>
            <a:r>
              <a:rPr lang="en-NZ" sz="2800" b="1" dirty="0" err="1">
                <a:solidFill>
                  <a:prstClr val="black">
                    <a:lumMod val="75000"/>
                    <a:lumOff val="25000"/>
                  </a:prstClr>
                </a:solidFill>
                <a:latin typeface="Century Gothic" panose="020B0502020202020204"/>
                <a:ea typeface="+mn-ea"/>
                <a:cs typeface="+mn-cs"/>
              </a:rPr>
              <a:t>koe</a:t>
            </a:r>
            <a:r>
              <a:rPr lang="en-NZ" sz="2800" b="1" dirty="0">
                <a:solidFill>
                  <a:prstClr val="black">
                    <a:lumMod val="75000"/>
                    <a:lumOff val="25000"/>
                  </a:prstClr>
                </a:solidFill>
                <a:latin typeface="Century Gothic" panose="020B0502020202020204"/>
                <a:ea typeface="+mn-ea"/>
                <a:cs typeface="+mn-cs"/>
              </a:rPr>
              <a:t> e mahi ana?</a:t>
            </a:r>
            <a:br>
              <a:rPr lang="en-NZ" sz="2800" b="1" dirty="0">
                <a:solidFill>
                  <a:prstClr val="black">
                    <a:lumMod val="75000"/>
                    <a:lumOff val="25000"/>
                  </a:prstClr>
                </a:solidFill>
                <a:latin typeface="Century Gothic" panose="020B0502020202020204"/>
                <a:ea typeface="+mn-ea"/>
                <a:cs typeface="+mn-cs"/>
              </a:rPr>
            </a:br>
            <a:r>
              <a:rPr lang="en-NZ" sz="2800" b="1" dirty="0">
                <a:solidFill>
                  <a:prstClr val="black">
                    <a:lumMod val="75000"/>
                    <a:lumOff val="25000"/>
                  </a:prstClr>
                </a:solidFill>
                <a:latin typeface="Century Gothic" panose="020B0502020202020204"/>
                <a:ea typeface="+mn-ea"/>
                <a:cs typeface="+mn-cs"/>
              </a:rPr>
              <a:t>Where are you working?</a:t>
            </a:r>
            <a:br>
              <a:rPr lang="en-NZ" sz="2800" b="1" dirty="0">
                <a:solidFill>
                  <a:prstClr val="black">
                    <a:lumMod val="75000"/>
                    <a:lumOff val="25000"/>
                  </a:prstClr>
                </a:solidFill>
                <a:latin typeface="Century Gothic" panose="020B0502020202020204"/>
                <a:ea typeface="+mn-ea"/>
                <a:cs typeface="+mn-cs"/>
              </a:rPr>
            </a:br>
            <a:br>
              <a:rPr lang="en-NZ" sz="2800" b="1" dirty="0">
                <a:solidFill>
                  <a:prstClr val="black">
                    <a:lumMod val="75000"/>
                    <a:lumOff val="25000"/>
                  </a:prstClr>
                </a:solidFill>
                <a:latin typeface="Century Gothic" panose="020B0502020202020204"/>
                <a:ea typeface="+mn-ea"/>
                <a:cs typeface="+mn-cs"/>
              </a:rPr>
            </a:br>
            <a:r>
              <a:rPr lang="en-NZ" sz="2800" b="1" dirty="0">
                <a:solidFill>
                  <a:prstClr val="black">
                    <a:lumMod val="75000"/>
                    <a:lumOff val="25000"/>
                  </a:prstClr>
                </a:solidFill>
                <a:latin typeface="Century Gothic" panose="020B0502020202020204"/>
                <a:ea typeface="+mn-ea"/>
                <a:cs typeface="+mn-cs"/>
              </a:rPr>
              <a:t>Kei + </a:t>
            </a:r>
            <a:r>
              <a:rPr lang="en-NZ" sz="2800" b="1" dirty="0" err="1">
                <a:solidFill>
                  <a:prstClr val="black">
                    <a:lumMod val="75000"/>
                    <a:lumOff val="25000"/>
                  </a:prstClr>
                </a:solidFill>
                <a:latin typeface="Century Gothic" panose="020B0502020202020204"/>
                <a:ea typeface="+mn-ea"/>
                <a:cs typeface="+mn-cs"/>
              </a:rPr>
              <a:t>Makitānara</a:t>
            </a:r>
            <a:r>
              <a:rPr lang="en-NZ" sz="2800" b="1" dirty="0">
                <a:solidFill>
                  <a:prstClr val="black">
                    <a:lumMod val="75000"/>
                    <a:lumOff val="25000"/>
                  </a:prstClr>
                </a:solidFill>
                <a:latin typeface="Century Gothic" panose="020B0502020202020204"/>
                <a:ea typeface="+mn-ea"/>
                <a:cs typeface="+mn-cs"/>
              </a:rPr>
              <a:t> + ahau + e mahi ana</a:t>
            </a:r>
            <a:br>
              <a:rPr lang="en-NZ" sz="2800" b="1" dirty="0">
                <a:solidFill>
                  <a:prstClr val="black">
                    <a:lumMod val="75000"/>
                    <a:lumOff val="25000"/>
                  </a:prstClr>
                </a:solidFill>
                <a:latin typeface="Century Gothic" panose="020B0502020202020204"/>
                <a:ea typeface="+mn-ea"/>
                <a:cs typeface="+mn-cs"/>
              </a:rPr>
            </a:br>
            <a:r>
              <a:rPr lang="en-NZ" sz="2800" b="1" dirty="0">
                <a:solidFill>
                  <a:prstClr val="black">
                    <a:lumMod val="75000"/>
                    <a:lumOff val="25000"/>
                  </a:prstClr>
                </a:solidFill>
                <a:latin typeface="Century Gothic" panose="020B0502020202020204"/>
                <a:ea typeface="+mn-ea"/>
                <a:cs typeface="+mn-cs"/>
              </a:rPr>
              <a:t>I am working at McDonalds.</a:t>
            </a:r>
            <a:br>
              <a:rPr lang="en-NZ" sz="2800" b="1" dirty="0">
                <a:solidFill>
                  <a:prstClr val="black">
                    <a:lumMod val="75000"/>
                    <a:lumOff val="25000"/>
                  </a:prstClr>
                </a:solidFill>
                <a:latin typeface="Century Gothic" panose="020B0502020202020204"/>
                <a:ea typeface="+mn-ea"/>
                <a:cs typeface="+mn-cs"/>
              </a:rPr>
            </a:br>
            <a:endParaRPr lang="en-NZ" dirty="0"/>
          </a:p>
        </p:txBody>
      </p:sp>
    </p:spTree>
    <p:extLst>
      <p:ext uri="{BB962C8B-B14F-4D97-AF65-F5344CB8AC3E}">
        <p14:creationId xmlns:p14="http://schemas.microsoft.com/office/powerpoint/2010/main" val="188489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EFD753D-6A49-46DD-9E82-AA6E2C62B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138A5824-1F4A-4EE7-BC13-5BB48FC08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044" y="321732"/>
            <a:ext cx="4568741" cy="6192603"/>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3E72818-470A-4C6D-9041-C9074AB9551F}"/>
              </a:ext>
            </a:extLst>
          </p:cNvPr>
          <p:cNvSpPr>
            <a:spLocks noGrp="1"/>
          </p:cNvSpPr>
          <p:nvPr>
            <p:ph type="title"/>
          </p:nvPr>
        </p:nvSpPr>
        <p:spPr>
          <a:xfrm>
            <a:off x="798257" y="637523"/>
            <a:ext cx="3608896" cy="1690993"/>
          </a:xfrm>
        </p:spPr>
        <p:txBody>
          <a:bodyPr vert="horz" lIns="91440" tIns="45720" rIns="91440" bIns="45720" rtlCol="0" anchor="b">
            <a:normAutofit/>
          </a:bodyPr>
          <a:lstStyle/>
          <a:p>
            <a:pPr defTabSz="914400">
              <a:lnSpc>
                <a:spcPct val="90000"/>
              </a:lnSpc>
            </a:pPr>
            <a:r>
              <a:rPr lang="en-US" sz="3600" kern="1200" dirty="0">
                <a:solidFill>
                  <a:srgbClr val="FFFFFF"/>
                </a:solidFill>
                <a:latin typeface="+mj-lt"/>
                <a:ea typeface="+mj-ea"/>
                <a:cs typeface="+mj-cs"/>
              </a:rPr>
              <a:t>Kei </a:t>
            </a:r>
            <a:r>
              <a:rPr lang="en-US" sz="3600" kern="1200" dirty="0" err="1">
                <a:solidFill>
                  <a:srgbClr val="FFFFFF"/>
                </a:solidFill>
                <a:latin typeface="+mj-lt"/>
                <a:ea typeface="+mj-ea"/>
                <a:cs typeface="+mj-cs"/>
              </a:rPr>
              <a:t>hea</a:t>
            </a:r>
            <a:r>
              <a:rPr lang="en-US" sz="3600" kern="1200" dirty="0">
                <a:solidFill>
                  <a:srgbClr val="FFFFFF"/>
                </a:solidFill>
                <a:latin typeface="+mj-lt"/>
                <a:ea typeface="+mj-ea"/>
                <a:cs typeface="+mj-cs"/>
              </a:rPr>
              <a:t> a </a:t>
            </a:r>
            <a:r>
              <a:rPr lang="en-US" sz="3600" dirty="0">
                <a:solidFill>
                  <a:srgbClr val="FFFFFF"/>
                </a:solidFill>
              </a:rPr>
              <a:t>Jill</a:t>
            </a:r>
            <a:r>
              <a:rPr lang="en-US" sz="3600" kern="1200" dirty="0">
                <a:solidFill>
                  <a:srgbClr val="FFFFFF"/>
                </a:solidFill>
                <a:latin typeface="+mj-lt"/>
                <a:ea typeface="+mj-ea"/>
                <a:cs typeface="+mj-cs"/>
              </a:rPr>
              <a:t> e mahi ana?</a:t>
            </a:r>
          </a:p>
        </p:txBody>
      </p:sp>
      <p:sp>
        <p:nvSpPr>
          <p:cNvPr id="4" name="Text Placeholder 3">
            <a:extLst>
              <a:ext uri="{FF2B5EF4-FFF2-40B4-BE49-F238E27FC236}">
                <a16:creationId xmlns:a16="http://schemas.microsoft.com/office/drawing/2014/main" id="{CDB6FD23-67C7-4EFC-B321-D093B842F7E8}"/>
              </a:ext>
            </a:extLst>
          </p:cNvPr>
          <p:cNvSpPr>
            <a:spLocks noGrp="1"/>
          </p:cNvSpPr>
          <p:nvPr>
            <p:ph type="body" sz="half" idx="2"/>
          </p:nvPr>
        </p:nvSpPr>
        <p:spPr>
          <a:xfrm>
            <a:off x="495299" y="2474260"/>
            <a:ext cx="4393485" cy="3677158"/>
          </a:xfrm>
        </p:spPr>
        <p:txBody>
          <a:bodyPr vert="horz" lIns="91440" tIns="45720" rIns="91440" bIns="45720" rtlCol="0" anchor="t">
            <a:normAutofit/>
          </a:bodyPr>
          <a:lstStyle/>
          <a:p>
            <a:pPr defTabSz="914400">
              <a:lnSpc>
                <a:spcPct val="90000"/>
              </a:lnSpc>
            </a:pPr>
            <a:endParaRPr lang="en-US" sz="2000" dirty="0">
              <a:solidFill>
                <a:srgbClr val="FFFFFF"/>
              </a:solidFill>
            </a:endParaRPr>
          </a:p>
          <a:p>
            <a:pPr defTabSz="914400">
              <a:lnSpc>
                <a:spcPct val="90000"/>
              </a:lnSpc>
            </a:pPr>
            <a:endParaRPr lang="en-US" sz="2000" dirty="0">
              <a:solidFill>
                <a:srgbClr val="FFFFFF"/>
              </a:solidFill>
            </a:endParaRPr>
          </a:p>
          <a:p>
            <a:pPr defTabSz="914400">
              <a:lnSpc>
                <a:spcPct val="90000"/>
              </a:lnSpc>
            </a:pPr>
            <a:endParaRPr lang="en-US" sz="2000" dirty="0">
              <a:solidFill>
                <a:srgbClr val="FFFFFF"/>
              </a:solidFill>
            </a:endParaRPr>
          </a:p>
          <a:p>
            <a:pPr defTabSz="914400">
              <a:lnSpc>
                <a:spcPct val="90000"/>
              </a:lnSpc>
            </a:pPr>
            <a:endParaRPr lang="en-US" sz="2000" dirty="0">
              <a:solidFill>
                <a:srgbClr val="FFFFFF"/>
              </a:solidFill>
            </a:endParaRPr>
          </a:p>
          <a:p>
            <a:pPr defTabSz="914400">
              <a:lnSpc>
                <a:spcPct val="90000"/>
              </a:lnSpc>
            </a:pPr>
            <a:endParaRPr lang="en-US" sz="2000" dirty="0">
              <a:solidFill>
                <a:srgbClr val="FFFFFF"/>
              </a:solidFill>
            </a:endParaRPr>
          </a:p>
          <a:p>
            <a:pPr defTabSz="914400">
              <a:lnSpc>
                <a:spcPct val="90000"/>
              </a:lnSpc>
            </a:pPr>
            <a:endParaRPr lang="en-US" sz="2000" dirty="0">
              <a:solidFill>
                <a:srgbClr val="FFFFFF"/>
              </a:solidFill>
            </a:endParaRPr>
          </a:p>
          <a:p>
            <a:pPr defTabSz="914400">
              <a:lnSpc>
                <a:spcPct val="90000"/>
              </a:lnSpc>
            </a:pPr>
            <a:endParaRPr lang="en-US" sz="2000" dirty="0">
              <a:solidFill>
                <a:srgbClr val="FFFFFF"/>
              </a:solidFill>
            </a:endParaRPr>
          </a:p>
          <a:p>
            <a:pPr defTabSz="914400">
              <a:lnSpc>
                <a:spcPct val="90000"/>
              </a:lnSpc>
            </a:pPr>
            <a:r>
              <a:rPr lang="en-US" sz="2000" dirty="0">
                <a:solidFill>
                  <a:srgbClr val="FFFFFF"/>
                </a:solidFill>
              </a:rPr>
              <a:t>Change the place / place name, the subject – person or people, the activity and what else can we communicate using this sentence structure? </a:t>
            </a:r>
          </a:p>
        </p:txBody>
      </p:sp>
      <p:pic>
        <p:nvPicPr>
          <p:cNvPr id="16" name="Picture 15">
            <a:extLst>
              <a:ext uri="{FF2B5EF4-FFF2-40B4-BE49-F238E27FC236}">
                <a16:creationId xmlns:a16="http://schemas.microsoft.com/office/drawing/2014/main" id="{5657B22F-72C5-4658-8936-99F54DA9016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7732836" y="275885"/>
            <a:ext cx="4272384" cy="3065565"/>
          </a:xfrm>
          <a:prstGeom prst="rect">
            <a:avLst/>
          </a:prstGeom>
        </p:spPr>
      </p:pic>
      <p:pic>
        <p:nvPicPr>
          <p:cNvPr id="13" name="Picture 12">
            <a:extLst>
              <a:ext uri="{FF2B5EF4-FFF2-40B4-BE49-F238E27FC236}">
                <a16:creationId xmlns:a16="http://schemas.microsoft.com/office/drawing/2014/main" id="{152E62DB-8A11-474C-A5DE-7D68AD7D9AE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p:blipFill>
        <p:spPr>
          <a:xfrm>
            <a:off x="1334545" y="2448592"/>
            <a:ext cx="2002536" cy="2002536"/>
          </a:xfrm>
          <a:prstGeom prst="rect">
            <a:avLst/>
          </a:prstGeom>
        </p:spPr>
      </p:pic>
      <p:pic>
        <p:nvPicPr>
          <p:cNvPr id="27" name="Picture 26">
            <a:extLst>
              <a:ext uri="{FF2B5EF4-FFF2-40B4-BE49-F238E27FC236}">
                <a16:creationId xmlns:a16="http://schemas.microsoft.com/office/drawing/2014/main" id="{00E608E4-40D4-4031-BF19-697D110FEEC0}"/>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a:stretch/>
        </p:blipFill>
        <p:spPr>
          <a:xfrm>
            <a:off x="8008706" y="3555124"/>
            <a:ext cx="3053487" cy="3053487"/>
          </a:xfrm>
          <a:prstGeom prst="rect">
            <a:avLst/>
          </a:prstGeom>
        </p:spPr>
      </p:pic>
      <p:sp>
        <p:nvSpPr>
          <p:cNvPr id="3" name="TextBox 2">
            <a:extLst>
              <a:ext uri="{FF2B5EF4-FFF2-40B4-BE49-F238E27FC236}">
                <a16:creationId xmlns:a16="http://schemas.microsoft.com/office/drawing/2014/main" id="{2F923A75-4ACD-4D6A-9C32-69EE13FAEAEC}"/>
              </a:ext>
            </a:extLst>
          </p:cNvPr>
          <p:cNvSpPr txBox="1"/>
          <p:nvPr/>
        </p:nvSpPr>
        <p:spPr>
          <a:xfrm>
            <a:off x="7716976" y="3391469"/>
            <a:ext cx="3727130" cy="230832"/>
          </a:xfrm>
          <a:prstGeom prst="rect">
            <a:avLst/>
          </a:prstGeom>
          <a:noFill/>
        </p:spPr>
        <p:txBody>
          <a:bodyPr wrap="square" rtlCol="0">
            <a:spAutoFit/>
          </a:bodyPr>
          <a:lstStyle/>
          <a:p>
            <a:r>
              <a:rPr lang="en-NZ" sz="900">
                <a:hlinkClick r:id="rId3" tooltip="https://en.wikipedia.org/wiki/Geography_of_Australia"/>
              </a:rPr>
              <a:t>This Photo</a:t>
            </a:r>
            <a:r>
              <a:rPr lang="en-NZ" sz="900"/>
              <a:t> by Unknown Author is licensed under </a:t>
            </a:r>
            <a:r>
              <a:rPr lang="en-NZ" sz="900">
                <a:hlinkClick r:id="rId8" tooltip="https://creativecommons.org/licenses/by-sa/3.0/"/>
              </a:rPr>
              <a:t>CC BY-SA</a:t>
            </a:r>
            <a:endParaRPr lang="en-NZ" sz="900"/>
          </a:p>
        </p:txBody>
      </p:sp>
      <p:sp>
        <p:nvSpPr>
          <p:cNvPr id="5" name="TextBox 4">
            <a:extLst>
              <a:ext uri="{FF2B5EF4-FFF2-40B4-BE49-F238E27FC236}">
                <a16:creationId xmlns:a16="http://schemas.microsoft.com/office/drawing/2014/main" id="{593F44C1-BE81-4A29-9D8F-4590D7C8F0FB}"/>
              </a:ext>
            </a:extLst>
          </p:cNvPr>
          <p:cNvSpPr txBox="1"/>
          <p:nvPr/>
        </p:nvSpPr>
        <p:spPr>
          <a:xfrm>
            <a:off x="5100100" y="6514336"/>
            <a:ext cx="2002536" cy="369332"/>
          </a:xfrm>
          <a:prstGeom prst="rect">
            <a:avLst/>
          </a:prstGeom>
          <a:noFill/>
        </p:spPr>
        <p:txBody>
          <a:bodyPr wrap="square" rtlCol="0">
            <a:spAutoFit/>
          </a:bodyPr>
          <a:lstStyle/>
          <a:p>
            <a:r>
              <a:rPr lang="en-NZ" sz="900">
                <a:hlinkClick r:id="rId5" tooltip="https://th.wikipedia.org/wiki/%E0%B9%80%E0%B8%9A%E0%B8%AD%E0%B8%A3%E0%B9%8C%E0%B9%80%E0%B8%81%E0%B8%AD%E0%B8%A3%E0%B9%8C%E0%B8%84%E0%B8%B4%E0%B8%87"/>
              </a:rPr>
              <a:t>This Photo</a:t>
            </a:r>
            <a:r>
              <a:rPr lang="en-NZ" sz="900"/>
              <a:t> by Unknown Author is licensed under </a:t>
            </a:r>
            <a:r>
              <a:rPr lang="en-NZ" sz="900">
                <a:hlinkClick r:id="rId8" tooltip="https://creativecommons.org/licenses/by-sa/3.0/"/>
              </a:rPr>
              <a:t>CC BY-SA</a:t>
            </a:r>
            <a:endParaRPr lang="en-NZ" sz="900"/>
          </a:p>
        </p:txBody>
      </p:sp>
      <p:pic>
        <p:nvPicPr>
          <p:cNvPr id="10" name="Content Placeholder 9" descr="A large clock tower in front of a building&#10;&#10;Description automatically generated">
            <a:extLst>
              <a:ext uri="{FF2B5EF4-FFF2-40B4-BE49-F238E27FC236}">
                <a16:creationId xmlns:a16="http://schemas.microsoft.com/office/drawing/2014/main" id="{5B8D3458-ED34-4606-85E8-425C8D7FC98D}"/>
              </a:ext>
            </a:extLst>
          </p:cNvPr>
          <p:cNvPicPr>
            <a:picLocks noGrp="1" noChangeAspect="1"/>
          </p:cNvPicPr>
          <p:nvPr>
            <p:ph idx="1"/>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4879952" y="273050"/>
            <a:ext cx="2796739" cy="5853113"/>
          </a:xfrm>
        </p:spPr>
      </p:pic>
      <p:sp>
        <p:nvSpPr>
          <p:cNvPr id="11" name="TextBox 10">
            <a:extLst>
              <a:ext uri="{FF2B5EF4-FFF2-40B4-BE49-F238E27FC236}">
                <a16:creationId xmlns:a16="http://schemas.microsoft.com/office/drawing/2014/main" id="{467AD1B3-6945-4C10-A2FB-DA26215E6420}"/>
              </a:ext>
            </a:extLst>
          </p:cNvPr>
          <p:cNvSpPr txBox="1"/>
          <p:nvPr/>
        </p:nvSpPr>
        <p:spPr>
          <a:xfrm>
            <a:off x="6619168" y="6126163"/>
            <a:ext cx="3595514" cy="230832"/>
          </a:xfrm>
          <a:prstGeom prst="rect">
            <a:avLst/>
          </a:prstGeom>
          <a:noFill/>
        </p:spPr>
        <p:txBody>
          <a:bodyPr wrap="square" rtlCol="0">
            <a:spAutoFit/>
          </a:bodyPr>
          <a:lstStyle/>
          <a:p>
            <a:r>
              <a:rPr lang="en-NZ" sz="900">
                <a:hlinkClick r:id="rId10" tooltip="http://fr.wikipedia.org/wiki/Fichier:Eiffel_Tower_Day_Sept._2005_(10).jpg"/>
              </a:rPr>
              <a:t>This Photo</a:t>
            </a:r>
            <a:r>
              <a:rPr lang="en-NZ" sz="900"/>
              <a:t> by Unknown Author is licensed under </a:t>
            </a:r>
            <a:r>
              <a:rPr lang="en-NZ" sz="900">
                <a:hlinkClick r:id="rId8" tooltip="https://creativecommons.org/licenses/by-sa/3.0/"/>
              </a:rPr>
              <a:t>CC BY-SA</a:t>
            </a:r>
            <a:endParaRPr lang="en-NZ" sz="900"/>
          </a:p>
        </p:txBody>
      </p:sp>
    </p:spTree>
    <p:extLst>
      <p:ext uri="{BB962C8B-B14F-4D97-AF65-F5344CB8AC3E}">
        <p14:creationId xmlns:p14="http://schemas.microsoft.com/office/powerpoint/2010/main" val="167220821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0D4B-704D-4C90-8E9B-6FC16EC27F73}"/>
              </a:ext>
            </a:extLst>
          </p:cNvPr>
          <p:cNvSpPr>
            <a:spLocks noGrp="1"/>
          </p:cNvSpPr>
          <p:nvPr>
            <p:ph type="title"/>
          </p:nvPr>
        </p:nvSpPr>
        <p:spPr>
          <a:xfrm>
            <a:off x="291547" y="251791"/>
            <a:ext cx="11701669" cy="6414052"/>
          </a:xfrm>
        </p:spPr>
        <p:txBody>
          <a:bodyPr>
            <a:normAutofit fontScale="90000"/>
          </a:bodyPr>
          <a:lstStyle/>
          <a:p>
            <a:br>
              <a:rPr lang="en-NZ" dirty="0"/>
            </a:br>
            <a:br>
              <a:rPr lang="en-NZ" dirty="0"/>
            </a:br>
            <a:r>
              <a:rPr lang="en-NZ" dirty="0"/>
              <a:t>Counting – </a:t>
            </a:r>
            <a:r>
              <a:rPr lang="en-NZ" dirty="0" err="1"/>
              <a:t>Te</a:t>
            </a:r>
            <a:r>
              <a:rPr lang="en-NZ" dirty="0"/>
              <a:t> </a:t>
            </a:r>
            <a:r>
              <a:rPr lang="en-NZ" dirty="0" err="1"/>
              <a:t>tatau</a:t>
            </a:r>
            <a:r>
              <a:rPr lang="en-NZ" dirty="0"/>
              <a:t>.</a:t>
            </a:r>
            <a:br>
              <a:rPr lang="en-NZ" dirty="0"/>
            </a:br>
            <a:br>
              <a:rPr lang="en-NZ" dirty="0"/>
            </a:br>
            <a:r>
              <a:rPr lang="en-NZ" dirty="0"/>
              <a:t>Recap – How many things?</a:t>
            </a:r>
            <a:br>
              <a:rPr lang="en-NZ" dirty="0"/>
            </a:br>
            <a:r>
              <a:rPr lang="en-NZ" dirty="0"/>
              <a:t>               How many people?</a:t>
            </a:r>
            <a:br>
              <a:rPr lang="en-NZ" dirty="0"/>
            </a:br>
            <a:r>
              <a:rPr lang="en-NZ" dirty="0"/>
              <a:t>               How young are you?</a:t>
            </a:r>
            <a:br>
              <a:rPr lang="en-NZ" dirty="0"/>
            </a:br>
            <a:r>
              <a:rPr lang="en-NZ" dirty="0"/>
              <a:t>               How young is he/she?</a:t>
            </a:r>
            <a:br>
              <a:rPr lang="en-NZ" dirty="0"/>
            </a:br>
            <a:r>
              <a:rPr lang="en-NZ" dirty="0"/>
              <a:t>               How young is Das?</a:t>
            </a:r>
            <a:br>
              <a:rPr lang="en-NZ" dirty="0"/>
            </a:br>
            <a:br>
              <a:rPr lang="en-NZ" dirty="0"/>
            </a:br>
            <a:r>
              <a:rPr lang="en-NZ" dirty="0"/>
              <a:t>Counting numbers 2-9 and 20-99.</a:t>
            </a:r>
            <a:br>
              <a:rPr lang="en-NZ" dirty="0"/>
            </a:br>
            <a:r>
              <a:rPr lang="en-NZ" dirty="0"/>
              <a:t>Ordinal numbers tuatahi-1st, </a:t>
            </a:r>
            <a:r>
              <a:rPr lang="en-NZ" dirty="0" err="1"/>
              <a:t>tuarua</a:t>
            </a:r>
            <a:r>
              <a:rPr lang="en-NZ" dirty="0"/>
              <a:t> -2</a:t>
            </a:r>
            <a:r>
              <a:rPr lang="en-NZ" baseline="30000" dirty="0"/>
              <a:t>nd</a:t>
            </a:r>
            <a:r>
              <a:rPr lang="en-NZ" dirty="0"/>
              <a:t>, tuatoru-3</a:t>
            </a:r>
            <a:r>
              <a:rPr lang="en-NZ" baseline="30000" dirty="0"/>
              <a:t>rd, </a:t>
            </a:r>
            <a:r>
              <a:rPr lang="en-NZ" dirty="0" err="1"/>
              <a:t>tuawhā</a:t>
            </a:r>
            <a:r>
              <a:rPr lang="en-NZ" dirty="0"/>
              <a:t> – 4</a:t>
            </a:r>
            <a:r>
              <a:rPr lang="en-NZ" baseline="30000" dirty="0"/>
              <a:t>th</a:t>
            </a:r>
            <a:r>
              <a:rPr lang="en-NZ" dirty="0"/>
              <a:t>, </a:t>
            </a:r>
            <a:r>
              <a:rPr lang="en-NZ" dirty="0" err="1"/>
              <a:t>tuawhitu</a:t>
            </a:r>
            <a:r>
              <a:rPr lang="en-NZ" dirty="0"/>
              <a:t> – 5</a:t>
            </a:r>
            <a:r>
              <a:rPr lang="en-NZ" baseline="30000" dirty="0"/>
              <a:t>th</a:t>
            </a:r>
            <a:r>
              <a:rPr lang="en-NZ" dirty="0"/>
              <a:t>, </a:t>
            </a:r>
            <a:r>
              <a:rPr lang="en-NZ" dirty="0" err="1"/>
              <a:t>tuaono</a:t>
            </a:r>
            <a:r>
              <a:rPr lang="en-NZ" dirty="0"/>
              <a:t> – 6</a:t>
            </a:r>
            <a:r>
              <a:rPr lang="en-NZ" baseline="30000" dirty="0"/>
              <a:t>th,  etc…</a:t>
            </a:r>
            <a:br>
              <a:rPr lang="en-NZ" baseline="30000" dirty="0"/>
            </a:br>
            <a:br>
              <a:rPr lang="en-NZ" baseline="30000" dirty="0"/>
            </a:br>
            <a:br>
              <a:rPr lang="en-NZ" sz="4900" baseline="30000" dirty="0"/>
            </a:br>
            <a:endParaRPr lang="en-NZ" sz="4900" dirty="0"/>
          </a:p>
        </p:txBody>
      </p:sp>
    </p:spTree>
    <p:extLst>
      <p:ext uri="{BB962C8B-B14F-4D97-AF65-F5344CB8AC3E}">
        <p14:creationId xmlns:p14="http://schemas.microsoft.com/office/powerpoint/2010/main" val="3867087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E739FF-F1E9-44AD-9FC6-AA1AA2F8DD55}"/>
              </a:ext>
            </a:extLst>
          </p:cNvPr>
          <p:cNvSpPr txBox="1"/>
          <p:nvPr/>
        </p:nvSpPr>
        <p:spPr>
          <a:xfrm>
            <a:off x="172278" y="225287"/>
            <a:ext cx="11794435" cy="717119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1" i="0" u="none" strike="noStrike" kern="1200" cap="none" spc="0" normalizeH="0" baseline="0" noProof="0" dirty="0">
              <a:ln>
                <a:noFill/>
              </a:ln>
              <a:solidFill>
                <a:srgbClr val="262626"/>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srgbClr val="262626"/>
                </a:solidFill>
                <a:effectLst/>
                <a:uLnTx/>
                <a:uFillTx/>
                <a:latin typeface="Roboto"/>
                <a:ea typeface="+mn-ea"/>
                <a:cs typeface="+mn-cs"/>
              </a:rPr>
              <a:t>Counting (10-100)</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srgbClr val="333333"/>
                </a:solidFill>
                <a:effectLst/>
                <a:uLnTx/>
                <a:uFillTx/>
                <a:latin typeface="Roboto"/>
                <a:ea typeface="+mn-ea"/>
                <a:cs typeface="+mn-cs"/>
              </a:rPr>
              <a:t>By now, you have learnt the numbers </a:t>
            </a:r>
            <a:r>
              <a:rPr kumimoji="0" lang="en-NZ" sz="1800" b="1" i="0" u="none" strike="noStrike" kern="1200" cap="none" spc="0" normalizeH="0" baseline="0" noProof="0" dirty="0">
                <a:ln>
                  <a:noFill/>
                </a:ln>
                <a:solidFill>
                  <a:srgbClr val="333333"/>
                </a:solidFill>
                <a:effectLst/>
                <a:uLnTx/>
                <a:uFillTx/>
                <a:latin typeface="Roboto"/>
                <a:ea typeface="+mn-ea"/>
                <a:cs typeface="+mn-cs"/>
              </a:rPr>
              <a:t>1 </a:t>
            </a:r>
            <a:r>
              <a:rPr kumimoji="0" lang="en-NZ" sz="1800" b="0" i="0" u="none" strike="noStrike" kern="1200" cap="none" spc="0" normalizeH="0" baseline="0" noProof="0" dirty="0">
                <a:ln>
                  <a:noFill/>
                </a:ln>
                <a:solidFill>
                  <a:srgbClr val="333333"/>
                </a:solidFill>
                <a:effectLst/>
                <a:uLnTx/>
                <a:uFillTx/>
                <a:latin typeface="Roboto"/>
                <a:ea typeface="+mn-ea"/>
                <a:cs typeface="+mn-cs"/>
              </a:rPr>
              <a:t>through to 10. Learning the numbers 10 to </a:t>
            </a:r>
            <a:r>
              <a:rPr kumimoji="0" lang="en-NZ" sz="1800" b="1" i="0" u="none" strike="noStrike" kern="1200" cap="none" spc="0" normalizeH="0" baseline="0" noProof="0" dirty="0">
                <a:ln>
                  <a:noFill/>
                </a:ln>
                <a:solidFill>
                  <a:srgbClr val="333333"/>
                </a:solidFill>
                <a:effectLst/>
                <a:uLnTx/>
                <a:uFillTx/>
                <a:latin typeface="Roboto"/>
                <a:ea typeface="+mn-ea"/>
                <a:cs typeface="+mn-cs"/>
              </a:rPr>
              <a:t>100</a:t>
            </a:r>
            <a:r>
              <a:rPr kumimoji="0" lang="en-NZ" sz="1800" b="0" i="0" u="none" strike="noStrike" kern="1200" cap="none" spc="0" normalizeH="0" baseline="0" noProof="0" dirty="0">
                <a:ln>
                  <a:noFill/>
                </a:ln>
                <a:solidFill>
                  <a:srgbClr val="333333"/>
                </a:solidFill>
                <a:effectLst/>
                <a:uLnTx/>
                <a:uFillTx/>
                <a:latin typeface="Roboto"/>
                <a:ea typeface="+mn-ea"/>
                <a:cs typeface="+mn-cs"/>
              </a:rPr>
              <a:t> builds on the numbers you have learnt and as long as you know the numbers 1-10 then you will have little trouble with this work. Look at the following numbers below: </a:t>
            </a:r>
            <a:r>
              <a:rPr kumimoji="0" lang="en-NZ" sz="1800" b="1" i="0" u="none" strike="noStrike" kern="1200" cap="none" spc="0" normalizeH="0" baseline="0" noProof="0" dirty="0">
                <a:ln>
                  <a:noFill/>
                </a:ln>
                <a:solidFill>
                  <a:srgbClr val="333333"/>
                </a:solidFill>
                <a:effectLst/>
                <a:uLnTx/>
                <a:uFillTx/>
                <a:latin typeface="Roboto"/>
                <a:ea typeface="+mn-ea"/>
                <a:cs typeface="+mn-cs"/>
              </a:rPr>
              <a:t>Use</a:t>
            </a:r>
            <a:r>
              <a:rPr kumimoji="0" lang="en-NZ" sz="1800" b="0" i="0" u="none" strike="noStrike" kern="1200" cap="none" spc="0" normalizeH="0" baseline="0" noProof="0" dirty="0">
                <a:ln>
                  <a:noFill/>
                </a:ln>
                <a:solidFill>
                  <a:srgbClr val="333333"/>
                </a:solidFill>
                <a:effectLst/>
                <a:uLnTx/>
                <a:uFillTx/>
                <a:latin typeface="Roboto"/>
                <a:ea typeface="+mn-ea"/>
                <a:cs typeface="+mn-cs"/>
              </a:rPr>
              <a:t> </a:t>
            </a:r>
            <a:r>
              <a:rPr kumimoji="0" lang="en-NZ" sz="1800" b="1" i="0" u="none" strike="noStrike" kern="1200" cap="none" spc="0" normalizeH="0" baseline="0" noProof="0" dirty="0">
                <a:ln>
                  <a:noFill/>
                </a:ln>
                <a:solidFill>
                  <a:srgbClr val="333333"/>
                </a:solidFill>
                <a:effectLst/>
                <a:uLnTx/>
                <a:uFillTx/>
                <a:latin typeface="Roboto"/>
                <a:ea typeface="+mn-ea"/>
                <a:cs typeface="+mn-cs"/>
              </a:rPr>
              <a:t>E before 2 to 9 and 20 to 99.</a:t>
            </a:r>
            <a:br>
              <a:rPr kumimoji="0" lang="en-NZ" sz="1800" b="0" i="0" u="none" strike="noStrike" kern="1200" cap="none" spc="0" normalizeH="0" baseline="0" noProof="0" dirty="0">
                <a:ln>
                  <a:noFill/>
                </a:ln>
                <a:solidFill>
                  <a:srgbClr val="333333"/>
                </a:solidFill>
                <a:effectLst/>
                <a:uLnTx/>
                <a:uFillTx/>
                <a:latin typeface="Roboto"/>
                <a:ea typeface="+mn-ea"/>
                <a:cs typeface="+mn-cs"/>
              </a:rPr>
            </a:br>
            <a:br>
              <a:rPr kumimoji="0" lang="en-NZ" sz="1800" b="0" i="0" u="none" strike="noStrike" kern="1200" cap="none" spc="0" normalizeH="0" baseline="0" noProof="0" dirty="0">
                <a:ln>
                  <a:noFill/>
                </a:ln>
                <a:solidFill>
                  <a:srgbClr val="333333"/>
                </a:solidFill>
                <a:effectLst/>
                <a:uLnTx/>
                <a:uFillTx/>
                <a:latin typeface="Roboto"/>
                <a:ea typeface="+mn-ea"/>
                <a:cs typeface="+mn-cs"/>
              </a:rPr>
            </a:br>
            <a:r>
              <a:rPr kumimoji="0" lang="en-NZ" sz="2000" b="0" i="0" u="none" strike="noStrike" kern="1200" cap="none" spc="0" normalizeH="0" baseline="0" noProof="0" dirty="0">
                <a:ln>
                  <a:noFill/>
                </a:ln>
                <a:solidFill>
                  <a:srgbClr val="333333"/>
                </a:solidFill>
                <a:effectLst/>
                <a:uLnTx/>
                <a:uFillTx/>
                <a:latin typeface="Roboto"/>
                <a:ea typeface="+mn-ea"/>
                <a:cs typeface="+mn-cs"/>
              </a:rPr>
              <a:t>10       </a:t>
            </a:r>
            <a:r>
              <a:rPr kumimoji="0" lang="en-NZ" sz="2000" b="1" i="0" u="none" strike="noStrike" kern="1200" cap="none" spc="0" normalizeH="0" baseline="0" noProof="0" dirty="0" err="1">
                <a:ln>
                  <a:noFill/>
                </a:ln>
                <a:solidFill>
                  <a:srgbClr val="333333"/>
                </a:solidFill>
                <a:effectLst/>
                <a:uLnTx/>
                <a:uFillTx/>
                <a:latin typeface="Roboto"/>
                <a:ea typeface="+mn-ea"/>
                <a:cs typeface="+mn-cs"/>
              </a:rPr>
              <a:t>tekau</a:t>
            </a:r>
            <a:br>
              <a:rPr kumimoji="0" lang="en-NZ" sz="2000" b="0" i="0" u="none" strike="noStrike" kern="1200" cap="none" spc="0" normalizeH="0" baseline="0" noProof="0" dirty="0">
                <a:ln>
                  <a:noFill/>
                </a:ln>
                <a:solidFill>
                  <a:srgbClr val="333333"/>
                </a:solidFill>
                <a:effectLst/>
                <a:uLnTx/>
                <a:uFillTx/>
                <a:latin typeface="Roboto"/>
                <a:ea typeface="+mn-ea"/>
                <a:cs typeface="+mn-cs"/>
              </a:rPr>
            </a:br>
            <a:r>
              <a:rPr kumimoji="0" lang="en-NZ" sz="2000" b="0" i="0" u="none" strike="noStrike" kern="1200" cap="none" spc="0" normalizeH="0" baseline="0" noProof="0" dirty="0">
                <a:ln>
                  <a:noFill/>
                </a:ln>
                <a:solidFill>
                  <a:srgbClr val="333333"/>
                </a:solidFill>
                <a:effectLst/>
                <a:uLnTx/>
                <a:uFillTx/>
                <a:latin typeface="Roboto"/>
                <a:ea typeface="+mn-ea"/>
                <a:cs typeface="+mn-cs"/>
              </a:rPr>
              <a:t>16</a:t>
            </a:r>
            <a:r>
              <a:rPr kumimoji="0" lang="en-NZ" sz="2000" b="1" i="0" u="none" strike="noStrike" kern="1200" cap="none" spc="0" normalizeH="0" baseline="0" noProof="0" dirty="0">
                <a:ln>
                  <a:noFill/>
                </a:ln>
                <a:solidFill>
                  <a:srgbClr val="333333"/>
                </a:solidFill>
                <a:effectLst/>
                <a:uLnTx/>
                <a:uFillTx/>
                <a:latin typeface="Roboto"/>
                <a:ea typeface="+mn-ea"/>
                <a:cs typeface="+mn-cs"/>
              </a:rPr>
              <a:t>       </a:t>
            </a:r>
            <a:r>
              <a:rPr kumimoji="0" lang="en-NZ" sz="2000" b="1" i="0" u="none" strike="noStrike" kern="1200" cap="none" spc="0" normalizeH="0" baseline="0" noProof="0" dirty="0" err="1">
                <a:ln>
                  <a:noFill/>
                </a:ln>
                <a:solidFill>
                  <a:srgbClr val="333333"/>
                </a:solidFill>
                <a:effectLst/>
                <a:uLnTx/>
                <a:uFillTx/>
                <a:latin typeface="Roboto"/>
                <a:ea typeface="+mn-ea"/>
                <a:cs typeface="+mn-cs"/>
              </a:rPr>
              <a:t>tekau</a:t>
            </a:r>
            <a:r>
              <a:rPr kumimoji="0" lang="en-NZ" sz="2000" b="1" i="0" u="none" strike="noStrike" kern="1200" cap="none" spc="0" normalizeH="0" baseline="0" noProof="0" dirty="0">
                <a:ln>
                  <a:noFill/>
                </a:ln>
                <a:solidFill>
                  <a:srgbClr val="333333"/>
                </a:solidFill>
                <a:effectLst/>
                <a:uLnTx/>
                <a:uFillTx/>
                <a:latin typeface="Roboto"/>
                <a:ea typeface="+mn-ea"/>
                <a:cs typeface="+mn-cs"/>
              </a:rPr>
              <a:t> </a:t>
            </a:r>
            <a:r>
              <a:rPr kumimoji="0" lang="en-NZ" sz="2000" b="1" i="0" u="none" strike="noStrike" kern="1200" cap="none" spc="0" normalizeH="0" baseline="0" noProof="0" dirty="0" err="1">
                <a:ln>
                  <a:noFill/>
                </a:ln>
                <a:solidFill>
                  <a:srgbClr val="333333"/>
                </a:solidFill>
                <a:effectLst/>
                <a:uLnTx/>
                <a:uFillTx/>
                <a:latin typeface="Roboto"/>
                <a:ea typeface="+mn-ea"/>
                <a:cs typeface="+mn-cs"/>
              </a:rPr>
              <a:t>mā</a:t>
            </a:r>
            <a:r>
              <a:rPr kumimoji="0" lang="en-NZ" sz="2000" b="1" i="0" u="none" strike="noStrike" kern="1200" cap="none" spc="0" normalizeH="0" baseline="0" noProof="0" dirty="0">
                <a:ln>
                  <a:noFill/>
                </a:ln>
                <a:solidFill>
                  <a:srgbClr val="333333"/>
                </a:solidFill>
                <a:effectLst/>
                <a:uLnTx/>
                <a:uFillTx/>
                <a:latin typeface="Roboto"/>
                <a:ea typeface="+mn-ea"/>
                <a:cs typeface="+mn-cs"/>
              </a:rPr>
              <a:t> ono</a:t>
            </a:r>
            <a:br>
              <a:rPr kumimoji="0" lang="en-NZ" sz="1800" b="0" i="0" u="none" strike="noStrike" kern="1200" cap="none" spc="0" normalizeH="0" baseline="0" noProof="0" dirty="0">
                <a:ln>
                  <a:noFill/>
                </a:ln>
                <a:solidFill>
                  <a:srgbClr val="333333"/>
                </a:solidFill>
                <a:effectLst/>
                <a:uLnTx/>
                <a:uFillTx/>
                <a:latin typeface="Roboto"/>
                <a:ea typeface="+mn-ea"/>
                <a:cs typeface="+mn-cs"/>
              </a:rPr>
            </a:br>
            <a:r>
              <a:rPr kumimoji="0" lang="en-NZ" sz="2000" b="0" i="0" u="none" strike="noStrike" kern="1200" cap="none" spc="0" normalizeH="0" baseline="0" noProof="0" dirty="0">
                <a:ln>
                  <a:noFill/>
                </a:ln>
                <a:solidFill>
                  <a:srgbClr val="333333"/>
                </a:solidFill>
                <a:effectLst/>
                <a:uLnTx/>
                <a:uFillTx/>
                <a:latin typeface="Roboto"/>
                <a:ea typeface="+mn-ea"/>
                <a:cs typeface="+mn-cs"/>
              </a:rPr>
              <a:t>17       </a:t>
            </a:r>
            <a:r>
              <a:rPr kumimoji="0" lang="en-NZ" sz="2000" b="1" i="0" u="none" strike="noStrike" kern="1200" cap="none" spc="0" normalizeH="0" baseline="0" noProof="0" dirty="0" err="1">
                <a:ln>
                  <a:noFill/>
                </a:ln>
                <a:solidFill>
                  <a:srgbClr val="333333"/>
                </a:solidFill>
                <a:effectLst/>
                <a:uLnTx/>
                <a:uFillTx/>
                <a:latin typeface="Roboto"/>
                <a:ea typeface="+mn-ea"/>
                <a:cs typeface="+mn-cs"/>
              </a:rPr>
              <a:t>tekau</a:t>
            </a:r>
            <a:r>
              <a:rPr kumimoji="0" lang="en-NZ" sz="2000" b="1" i="0" u="none" strike="noStrike" kern="1200" cap="none" spc="0" normalizeH="0" baseline="0" noProof="0" dirty="0">
                <a:ln>
                  <a:noFill/>
                </a:ln>
                <a:solidFill>
                  <a:srgbClr val="333333"/>
                </a:solidFill>
                <a:effectLst/>
                <a:uLnTx/>
                <a:uFillTx/>
                <a:latin typeface="Roboto"/>
                <a:ea typeface="+mn-ea"/>
                <a:cs typeface="+mn-cs"/>
              </a:rPr>
              <a:t> </a:t>
            </a:r>
            <a:r>
              <a:rPr kumimoji="0" lang="en-NZ" sz="2000" b="1" i="0" u="none" strike="noStrike" kern="1200" cap="none" spc="0" normalizeH="0" baseline="0" noProof="0" dirty="0" err="1">
                <a:ln>
                  <a:noFill/>
                </a:ln>
                <a:solidFill>
                  <a:srgbClr val="333333"/>
                </a:solidFill>
                <a:effectLst/>
                <a:uLnTx/>
                <a:uFillTx/>
                <a:latin typeface="Roboto"/>
                <a:ea typeface="+mn-ea"/>
                <a:cs typeface="+mn-cs"/>
              </a:rPr>
              <a:t>mā</a:t>
            </a:r>
            <a:r>
              <a:rPr kumimoji="0" lang="en-NZ" sz="2000" b="1" i="0" u="none" strike="noStrike" kern="1200" cap="none" spc="0" normalizeH="0" baseline="0" noProof="0" dirty="0">
                <a:ln>
                  <a:noFill/>
                </a:ln>
                <a:solidFill>
                  <a:srgbClr val="333333"/>
                </a:solidFill>
                <a:effectLst/>
                <a:uLnTx/>
                <a:uFillTx/>
                <a:latin typeface="Roboto"/>
                <a:ea typeface="+mn-ea"/>
                <a:cs typeface="+mn-cs"/>
              </a:rPr>
              <a:t> </a:t>
            </a:r>
            <a:r>
              <a:rPr kumimoji="0" lang="en-NZ" sz="2000" b="1" i="0" u="none" strike="noStrike" kern="1200" cap="none" spc="0" normalizeH="0" baseline="0" noProof="0" dirty="0" err="1">
                <a:ln>
                  <a:noFill/>
                </a:ln>
                <a:solidFill>
                  <a:srgbClr val="333333"/>
                </a:solidFill>
                <a:effectLst/>
                <a:uLnTx/>
                <a:uFillTx/>
                <a:latin typeface="Roboto"/>
                <a:ea typeface="+mn-ea"/>
                <a:cs typeface="+mn-cs"/>
              </a:rPr>
              <a:t>whitu</a:t>
            </a:r>
            <a:br>
              <a:rPr kumimoji="0" lang="en-NZ" sz="2000" b="0" i="0" u="none" strike="noStrike" kern="1200" cap="none" spc="0" normalizeH="0" baseline="0" noProof="0" dirty="0">
                <a:ln>
                  <a:noFill/>
                </a:ln>
                <a:solidFill>
                  <a:srgbClr val="333333"/>
                </a:solidFill>
                <a:effectLst/>
                <a:uLnTx/>
                <a:uFillTx/>
                <a:latin typeface="Roboto"/>
                <a:ea typeface="+mn-ea"/>
                <a:cs typeface="+mn-cs"/>
              </a:rPr>
            </a:br>
            <a:r>
              <a:rPr kumimoji="0" lang="en-NZ" sz="2000" b="0" i="0" u="none" strike="noStrike" kern="1200" cap="none" spc="0" normalizeH="0" baseline="0" noProof="0" dirty="0">
                <a:ln>
                  <a:noFill/>
                </a:ln>
                <a:solidFill>
                  <a:srgbClr val="333333"/>
                </a:solidFill>
                <a:effectLst/>
                <a:uLnTx/>
                <a:uFillTx/>
                <a:latin typeface="Roboto"/>
                <a:ea typeface="+mn-ea"/>
                <a:cs typeface="+mn-cs"/>
              </a:rPr>
              <a:t>20 </a:t>
            </a:r>
            <a:r>
              <a:rPr kumimoji="0" lang="en-NZ" sz="2000" b="1" i="0" u="none" strike="noStrike" kern="1200" cap="none" spc="0" normalizeH="0" baseline="0" noProof="0" dirty="0">
                <a:ln>
                  <a:noFill/>
                </a:ln>
                <a:solidFill>
                  <a:srgbClr val="333333"/>
                </a:solidFill>
                <a:effectLst/>
                <a:uLnTx/>
                <a:uFillTx/>
                <a:latin typeface="Roboto"/>
                <a:ea typeface="+mn-ea"/>
                <a:cs typeface="+mn-cs"/>
              </a:rPr>
              <a:t>      e </a:t>
            </a:r>
            <a:r>
              <a:rPr kumimoji="0" lang="en-NZ" sz="2000" b="1" i="0" u="none" strike="noStrike" kern="1200" cap="none" spc="0" normalizeH="0" baseline="0" noProof="0" dirty="0" err="1">
                <a:ln>
                  <a:noFill/>
                </a:ln>
                <a:solidFill>
                  <a:srgbClr val="333333"/>
                </a:solidFill>
                <a:effectLst/>
                <a:uLnTx/>
                <a:uFillTx/>
                <a:latin typeface="Roboto"/>
                <a:ea typeface="+mn-ea"/>
                <a:cs typeface="+mn-cs"/>
              </a:rPr>
              <a:t>rua</a:t>
            </a:r>
            <a:r>
              <a:rPr kumimoji="0" lang="en-NZ" sz="2000" b="1" i="0" u="none" strike="noStrike" kern="1200" cap="none" spc="0" normalizeH="0" baseline="0" noProof="0" dirty="0">
                <a:ln>
                  <a:noFill/>
                </a:ln>
                <a:solidFill>
                  <a:srgbClr val="333333"/>
                </a:solidFill>
                <a:effectLst/>
                <a:uLnTx/>
                <a:uFillTx/>
                <a:latin typeface="Roboto"/>
                <a:ea typeface="+mn-ea"/>
                <a:cs typeface="+mn-cs"/>
              </a:rPr>
              <a:t> </a:t>
            </a:r>
            <a:r>
              <a:rPr kumimoji="0" lang="en-NZ" sz="2000" b="1" i="0" u="none" strike="noStrike" kern="1200" cap="none" spc="0" normalizeH="0" baseline="0" noProof="0" dirty="0" err="1">
                <a:ln>
                  <a:noFill/>
                </a:ln>
                <a:solidFill>
                  <a:srgbClr val="333333"/>
                </a:solidFill>
                <a:effectLst/>
                <a:uLnTx/>
                <a:uFillTx/>
                <a:latin typeface="Roboto"/>
                <a:ea typeface="+mn-ea"/>
                <a:cs typeface="+mn-cs"/>
              </a:rPr>
              <a:t>tekau</a:t>
            </a:r>
            <a:br>
              <a:rPr kumimoji="0" lang="en-NZ" sz="2000" b="0" i="0" u="none" strike="noStrike" kern="1200" cap="none" spc="0" normalizeH="0" baseline="0" noProof="0" dirty="0">
                <a:ln>
                  <a:noFill/>
                </a:ln>
                <a:solidFill>
                  <a:srgbClr val="333333"/>
                </a:solidFill>
                <a:effectLst/>
                <a:uLnTx/>
                <a:uFillTx/>
                <a:latin typeface="Roboto"/>
                <a:ea typeface="+mn-ea"/>
                <a:cs typeface="+mn-cs"/>
              </a:rPr>
            </a:br>
            <a:r>
              <a:rPr kumimoji="0" lang="en-NZ" sz="2000" b="0" i="0" u="none" strike="noStrike" kern="1200" cap="none" spc="0" normalizeH="0" baseline="0" noProof="0" dirty="0">
                <a:ln>
                  <a:noFill/>
                </a:ln>
                <a:solidFill>
                  <a:srgbClr val="333333"/>
                </a:solidFill>
                <a:effectLst/>
                <a:uLnTx/>
                <a:uFillTx/>
                <a:latin typeface="Roboto"/>
                <a:ea typeface="+mn-ea"/>
                <a:cs typeface="+mn-cs"/>
              </a:rPr>
              <a:t>21       </a:t>
            </a:r>
            <a:r>
              <a:rPr kumimoji="0" lang="en-NZ" sz="2000" b="1" i="0" u="none" strike="noStrike" kern="1200" cap="none" spc="0" normalizeH="0" baseline="0" noProof="0" dirty="0">
                <a:ln>
                  <a:noFill/>
                </a:ln>
                <a:solidFill>
                  <a:srgbClr val="333333"/>
                </a:solidFill>
                <a:effectLst/>
                <a:uLnTx/>
                <a:uFillTx/>
                <a:latin typeface="Roboto"/>
                <a:ea typeface="+mn-ea"/>
                <a:cs typeface="+mn-cs"/>
              </a:rPr>
              <a:t>e </a:t>
            </a:r>
            <a:r>
              <a:rPr kumimoji="0" lang="en-NZ" sz="2000" b="1" i="0" u="none" strike="noStrike" kern="1200" cap="none" spc="0" normalizeH="0" baseline="0" noProof="0" dirty="0" err="1">
                <a:ln>
                  <a:noFill/>
                </a:ln>
                <a:solidFill>
                  <a:srgbClr val="333333"/>
                </a:solidFill>
                <a:effectLst/>
                <a:uLnTx/>
                <a:uFillTx/>
                <a:latin typeface="Roboto"/>
                <a:ea typeface="+mn-ea"/>
                <a:cs typeface="+mn-cs"/>
              </a:rPr>
              <a:t>rua</a:t>
            </a:r>
            <a:r>
              <a:rPr kumimoji="0" lang="en-NZ" sz="2000" b="1" i="0" u="none" strike="noStrike" kern="1200" cap="none" spc="0" normalizeH="0" baseline="0" noProof="0" dirty="0">
                <a:ln>
                  <a:noFill/>
                </a:ln>
                <a:solidFill>
                  <a:srgbClr val="333333"/>
                </a:solidFill>
                <a:effectLst/>
                <a:uLnTx/>
                <a:uFillTx/>
                <a:latin typeface="Roboto"/>
                <a:ea typeface="+mn-ea"/>
                <a:cs typeface="+mn-cs"/>
              </a:rPr>
              <a:t> </a:t>
            </a:r>
            <a:r>
              <a:rPr kumimoji="0" lang="en-NZ" sz="2000" b="1" i="0" u="none" strike="noStrike" kern="1200" cap="none" spc="0" normalizeH="0" baseline="0" noProof="0" dirty="0" err="1">
                <a:ln>
                  <a:noFill/>
                </a:ln>
                <a:solidFill>
                  <a:srgbClr val="333333"/>
                </a:solidFill>
                <a:effectLst/>
                <a:uLnTx/>
                <a:uFillTx/>
                <a:latin typeface="Roboto"/>
                <a:ea typeface="+mn-ea"/>
                <a:cs typeface="+mn-cs"/>
              </a:rPr>
              <a:t>tekau</a:t>
            </a:r>
            <a:r>
              <a:rPr kumimoji="0" lang="en-NZ" sz="2000" b="1" i="0" u="none" strike="noStrike" kern="1200" cap="none" spc="0" normalizeH="0" baseline="0" noProof="0" dirty="0">
                <a:ln>
                  <a:noFill/>
                </a:ln>
                <a:solidFill>
                  <a:srgbClr val="333333"/>
                </a:solidFill>
                <a:effectLst/>
                <a:uLnTx/>
                <a:uFillTx/>
                <a:latin typeface="Roboto"/>
                <a:ea typeface="+mn-ea"/>
                <a:cs typeface="+mn-cs"/>
              </a:rPr>
              <a:t> </a:t>
            </a:r>
            <a:r>
              <a:rPr kumimoji="0" lang="en-NZ" sz="2000" b="1" i="0" u="none" strike="noStrike" kern="1200" cap="none" spc="0" normalizeH="0" baseline="0" noProof="0" dirty="0" err="1">
                <a:ln>
                  <a:noFill/>
                </a:ln>
                <a:solidFill>
                  <a:srgbClr val="333333"/>
                </a:solidFill>
                <a:effectLst/>
                <a:uLnTx/>
                <a:uFillTx/>
                <a:latin typeface="Roboto"/>
                <a:ea typeface="+mn-ea"/>
                <a:cs typeface="+mn-cs"/>
              </a:rPr>
              <a:t>mā</a:t>
            </a:r>
            <a:r>
              <a:rPr kumimoji="0" lang="en-NZ" sz="2000" b="1" i="0" u="none" strike="noStrike" kern="1200" cap="none" spc="0" normalizeH="0" baseline="0" noProof="0" dirty="0">
                <a:ln>
                  <a:noFill/>
                </a:ln>
                <a:solidFill>
                  <a:srgbClr val="333333"/>
                </a:solidFill>
                <a:effectLst/>
                <a:uLnTx/>
                <a:uFillTx/>
                <a:latin typeface="Roboto"/>
                <a:ea typeface="+mn-ea"/>
                <a:cs typeface="+mn-cs"/>
              </a:rPr>
              <a:t> </a:t>
            </a:r>
            <a:r>
              <a:rPr kumimoji="0" lang="en-NZ" sz="2000" b="1" i="0" u="none" strike="noStrike" kern="1200" cap="none" spc="0" normalizeH="0" baseline="0" noProof="0" dirty="0" err="1">
                <a:ln>
                  <a:noFill/>
                </a:ln>
                <a:solidFill>
                  <a:srgbClr val="333333"/>
                </a:solidFill>
                <a:effectLst/>
                <a:uLnTx/>
                <a:uFillTx/>
                <a:latin typeface="Roboto"/>
                <a:ea typeface="+mn-ea"/>
                <a:cs typeface="+mn-cs"/>
              </a:rPr>
              <a:t>tahi</a:t>
            </a:r>
            <a:br>
              <a:rPr kumimoji="0" lang="en-NZ" sz="2000" b="0" i="0" u="none" strike="noStrike" kern="1200" cap="none" spc="0" normalizeH="0" baseline="0" noProof="0" dirty="0">
                <a:ln>
                  <a:noFill/>
                </a:ln>
                <a:solidFill>
                  <a:srgbClr val="333333"/>
                </a:solidFill>
                <a:effectLst/>
                <a:uLnTx/>
                <a:uFillTx/>
                <a:latin typeface="Roboto"/>
                <a:ea typeface="+mn-ea"/>
                <a:cs typeface="+mn-cs"/>
              </a:rPr>
            </a:br>
            <a:r>
              <a:rPr kumimoji="0" lang="en-NZ" sz="2000" b="0" i="0" u="none" strike="noStrike" kern="1200" cap="none" spc="0" normalizeH="0" baseline="0" noProof="0" dirty="0">
                <a:ln>
                  <a:noFill/>
                </a:ln>
                <a:solidFill>
                  <a:srgbClr val="333333"/>
                </a:solidFill>
                <a:effectLst/>
                <a:uLnTx/>
                <a:uFillTx/>
                <a:latin typeface="Roboto"/>
                <a:ea typeface="+mn-ea"/>
                <a:cs typeface="+mn-cs"/>
              </a:rPr>
              <a:t>22</a:t>
            </a:r>
            <a:r>
              <a:rPr kumimoji="0" lang="en-NZ" sz="2000" b="1" i="0" u="none" strike="noStrike" kern="1200" cap="none" spc="0" normalizeH="0" baseline="0" noProof="0" dirty="0">
                <a:ln>
                  <a:noFill/>
                </a:ln>
                <a:solidFill>
                  <a:srgbClr val="333333"/>
                </a:solidFill>
                <a:effectLst/>
                <a:uLnTx/>
                <a:uFillTx/>
                <a:latin typeface="Roboto"/>
                <a:ea typeface="+mn-ea"/>
                <a:cs typeface="+mn-cs"/>
              </a:rPr>
              <a:t>       e </a:t>
            </a:r>
            <a:r>
              <a:rPr kumimoji="0" lang="en-NZ" sz="2000" b="1" i="0" u="none" strike="noStrike" kern="1200" cap="none" spc="0" normalizeH="0" baseline="0" noProof="0" dirty="0" err="1">
                <a:ln>
                  <a:noFill/>
                </a:ln>
                <a:solidFill>
                  <a:srgbClr val="333333"/>
                </a:solidFill>
                <a:effectLst/>
                <a:uLnTx/>
                <a:uFillTx/>
                <a:latin typeface="Roboto"/>
                <a:ea typeface="+mn-ea"/>
                <a:cs typeface="+mn-cs"/>
              </a:rPr>
              <a:t>rua</a:t>
            </a:r>
            <a:r>
              <a:rPr kumimoji="0" lang="en-NZ" sz="2000" b="1" i="0" u="none" strike="noStrike" kern="1200" cap="none" spc="0" normalizeH="0" baseline="0" noProof="0" dirty="0">
                <a:ln>
                  <a:noFill/>
                </a:ln>
                <a:solidFill>
                  <a:srgbClr val="333333"/>
                </a:solidFill>
                <a:effectLst/>
                <a:uLnTx/>
                <a:uFillTx/>
                <a:latin typeface="Roboto"/>
                <a:ea typeface="+mn-ea"/>
                <a:cs typeface="+mn-cs"/>
              </a:rPr>
              <a:t> </a:t>
            </a:r>
            <a:r>
              <a:rPr kumimoji="0" lang="en-NZ" sz="2000" b="1" i="0" u="none" strike="noStrike" kern="1200" cap="none" spc="0" normalizeH="0" baseline="0" noProof="0" dirty="0" err="1">
                <a:ln>
                  <a:noFill/>
                </a:ln>
                <a:solidFill>
                  <a:srgbClr val="333333"/>
                </a:solidFill>
                <a:effectLst/>
                <a:uLnTx/>
                <a:uFillTx/>
                <a:latin typeface="Roboto"/>
                <a:ea typeface="+mn-ea"/>
                <a:cs typeface="+mn-cs"/>
              </a:rPr>
              <a:t>tekau</a:t>
            </a:r>
            <a:r>
              <a:rPr kumimoji="0" lang="en-NZ" sz="2000" b="1" i="0" u="none" strike="noStrike" kern="1200" cap="none" spc="0" normalizeH="0" baseline="0" noProof="0" dirty="0">
                <a:ln>
                  <a:noFill/>
                </a:ln>
                <a:solidFill>
                  <a:srgbClr val="333333"/>
                </a:solidFill>
                <a:effectLst/>
                <a:uLnTx/>
                <a:uFillTx/>
                <a:latin typeface="Roboto"/>
                <a:ea typeface="+mn-ea"/>
                <a:cs typeface="+mn-cs"/>
              </a:rPr>
              <a:t> </a:t>
            </a:r>
            <a:r>
              <a:rPr kumimoji="0" lang="en-NZ" sz="2000" b="1" i="0" u="none" strike="noStrike" kern="1200" cap="none" spc="0" normalizeH="0" baseline="0" noProof="0" dirty="0" err="1">
                <a:ln>
                  <a:noFill/>
                </a:ln>
                <a:solidFill>
                  <a:srgbClr val="333333"/>
                </a:solidFill>
                <a:effectLst/>
                <a:uLnTx/>
                <a:uFillTx/>
                <a:latin typeface="Roboto"/>
                <a:ea typeface="+mn-ea"/>
                <a:cs typeface="+mn-cs"/>
              </a:rPr>
              <a:t>mā</a:t>
            </a:r>
            <a:r>
              <a:rPr kumimoji="0" lang="en-NZ" sz="2000" b="1" i="0" u="none" strike="noStrike" kern="1200" cap="none" spc="0" normalizeH="0" baseline="0" noProof="0" dirty="0">
                <a:ln>
                  <a:noFill/>
                </a:ln>
                <a:solidFill>
                  <a:srgbClr val="333333"/>
                </a:solidFill>
                <a:effectLst/>
                <a:uLnTx/>
                <a:uFillTx/>
                <a:latin typeface="Roboto"/>
                <a:ea typeface="+mn-ea"/>
                <a:cs typeface="+mn-cs"/>
              </a:rPr>
              <a:t> </a:t>
            </a:r>
            <a:r>
              <a:rPr kumimoji="0" lang="en-NZ" sz="2000" b="1" i="0" u="none" strike="noStrike" kern="1200" cap="none" spc="0" normalizeH="0" baseline="0" noProof="0" dirty="0" err="1">
                <a:ln>
                  <a:noFill/>
                </a:ln>
                <a:solidFill>
                  <a:srgbClr val="333333"/>
                </a:solidFill>
                <a:effectLst/>
                <a:uLnTx/>
                <a:uFillTx/>
                <a:latin typeface="Roboto"/>
                <a:ea typeface="+mn-ea"/>
                <a:cs typeface="+mn-cs"/>
              </a:rPr>
              <a:t>rua</a:t>
            </a:r>
            <a:br>
              <a:rPr kumimoji="0" lang="en-NZ" sz="2000" b="0" i="0" u="none" strike="noStrike" kern="1200" cap="none" spc="0" normalizeH="0" baseline="0" noProof="0" dirty="0">
                <a:ln>
                  <a:noFill/>
                </a:ln>
                <a:solidFill>
                  <a:srgbClr val="333333"/>
                </a:solidFill>
                <a:effectLst/>
                <a:uLnTx/>
                <a:uFillTx/>
                <a:latin typeface="Roboto"/>
                <a:ea typeface="+mn-ea"/>
                <a:cs typeface="+mn-cs"/>
              </a:rPr>
            </a:br>
            <a:r>
              <a:rPr kumimoji="0" lang="en-NZ" sz="2000" b="0" i="0" u="none" strike="noStrike" kern="1200" cap="none" spc="0" normalizeH="0" baseline="0" noProof="0" dirty="0">
                <a:ln>
                  <a:noFill/>
                </a:ln>
                <a:solidFill>
                  <a:srgbClr val="333333"/>
                </a:solidFill>
                <a:effectLst/>
                <a:uLnTx/>
                <a:uFillTx/>
                <a:latin typeface="Roboto"/>
                <a:ea typeface="+mn-ea"/>
                <a:cs typeface="+mn-cs"/>
              </a:rPr>
              <a:t>30       </a:t>
            </a:r>
            <a:r>
              <a:rPr kumimoji="0" lang="en-NZ" sz="2000" b="1" i="0" u="none" strike="noStrike" kern="1200" cap="none" spc="0" normalizeH="0" baseline="0" noProof="0" dirty="0">
                <a:ln>
                  <a:noFill/>
                </a:ln>
                <a:solidFill>
                  <a:srgbClr val="333333"/>
                </a:solidFill>
                <a:effectLst/>
                <a:uLnTx/>
                <a:uFillTx/>
                <a:latin typeface="Roboto"/>
                <a:ea typeface="+mn-ea"/>
                <a:cs typeface="+mn-cs"/>
              </a:rPr>
              <a:t>e </a:t>
            </a:r>
            <a:r>
              <a:rPr kumimoji="0" lang="en-NZ" sz="2000" b="1" i="0" u="none" strike="noStrike" kern="1200" cap="none" spc="0" normalizeH="0" baseline="0" noProof="0" dirty="0" err="1">
                <a:ln>
                  <a:noFill/>
                </a:ln>
                <a:solidFill>
                  <a:srgbClr val="333333"/>
                </a:solidFill>
                <a:effectLst/>
                <a:uLnTx/>
                <a:uFillTx/>
                <a:latin typeface="Roboto"/>
                <a:ea typeface="+mn-ea"/>
                <a:cs typeface="+mn-cs"/>
              </a:rPr>
              <a:t>toru</a:t>
            </a:r>
            <a:r>
              <a:rPr kumimoji="0" lang="en-NZ" sz="2000" b="1" i="0" u="none" strike="noStrike" kern="1200" cap="none" spc="0" normalizeH="0" baseline="0" noProof="0" dirty="0">
                <a:ln>
                  <a:noFill/>
                </a:ln>
                <a:solidFill>
                  <a:srgbClr val="333333"/>
                </a:solidFill>
                <a:effectLst/>
                <a:uLnTx/>
                <a:uFillTx/>
                <a:latin typeface="Roboto"/>
                <a:ea typeface="+mn-ea"/>
                <a:cs typeface="+mn-cs"/>
              </a:rPr>
              <a:t> </a:t>
            </a:r>
            <a:r>
              <a:rPr kumimoji="0" lang="en-NZ" sz="2000" b="1" i="0" u="none" strike="noStrike" kern="1200" cap="none" spc="0" normalizeH="0" baseline="0" noProof="0" dirty="0" err="1">
                <a:ln>
                  <a:noFill/>
                </a:ln>
                <a:solidFill>
                  <a:srgbClr val="333333"/>
                </a:solidFill>
                <a:effectLst/>
                <a:uLnTx/>
                <a:uFillTx/>
                <a:latin typeface="Roboto"/>
                <a:ea typeface="+mn-ea"/>
                <a:cs typeface="+mn-cs"/>
              </a:rPr>
              <a:t>tekau</a:t>
            </a:r>
            <a:br>
              <a:rPr kumimoji="0" lang="en-NZ" sz="2000" b="0" i="0" u="none" strike="noStrike" kern="1200" cap="none" spc="0" normalizeH="0" baseline="0" noProof="0" dirty="0">
                <a:ln>
                  <a:noFill/>
                </a:ln>
                <a:solidFill>
                  <a:srgbClr val="333333"/>
                </a:solidFill>
                <a:effectLst/>
                <a:uLnTx/>
                <a:uFillTx/>
                <a:latin typeface="Roboto"/>
                <a:ea typeface="+mn-ea"/>
                <a:cs typeface="+mn-cs"/>
              </a:rPr>
            </a:br>
            <a:r>
              <a:rPr kumimoji="0" lang="en-NZ" sz="2000" b="0" i="0" u="none" strike="noStrike" kern="1200" cap="none" spc="0" normalizeH="0" baseline="0" noProof="0" dirty="0">
                <a:ln>
                  <a:noFill/>
                </a:ln>
                <a:solidFill>
                  <a:srgbClr val="333333"/>
                </a:solidFill>
                <a:effectLst/>
                <a:uLnTx/>
                <a:uFillTx/>
                <a:latin typeface="Roboto"/>
                <a:ea typeface="+mn-ea"/>
                <a:cs typeface="+mn-cs"/>
              </a:rPr>
              <a:t>37</a:t>
            </a:r>
            <a:r>
              <a:rPr kumimoji="0" lang="en-NZ" sz="2000" b="1" i="0" u="none" strike="noStrike" kern="1200" cap="none" spc="0" normalizeH="0" baseline="0" noProof="0" dirty="0">
                <a:ln>
                  <a:noFill/>
                </a:ln>
                <a:solidFill>
                  <a:srgbClr val="333333"/>
                </a:solidFill>
                <a:effectLst/>
                <a:uLnTx/>
                <a:uFillTx/>
                <a:latin typeface="Roboto"/>
                <a:ea typeface="+mn-ea"/>
                <a:cs typeface="+mn-cs"/>
              </a:rPr>
              <a:t>       e </a:t>
            </a:r>
            <a:r>
              <a:rPr kumimoji="0" lang="en-NZ" sz="2000" b="1" i="0" u="none" strike="noStrike" kern="1200" cap="none" spc="0" normalizeH="0" baseline="0" noProof="0" dirty="0" err="1">
                <a:ln>
                  <a:noFill/>
                </a:ln>
                <a:solidFill>
                  <a:srgbClr val="333333"/>
                </a:solidFill>
                <a:effectLst/>
                <a:uLnTx/>
                <a:uFillTx/>
                <a:latin typeface="Roboto"/>
                <a:ea typeface="+mn-ea"/>
                <a:cs typeface="+mn-cs"/>
              </a:rPr>
              <a:t>toru</a:t>
            </a:r>
            <a:r>
              <a:rPr kumimoji="0" lang="en-NZ" sz="2000" b="1" i="0" u="none" strike="noStrike" kern="1200" cap="none" spc="0" normalizeH="0" baseline="0" noProof="0" dirty="0">
                <a:ln>
                  <a:noFill/>
                </a:ln>
                <a:solidFill>
                  <a:srgbClr val="333333"/>
                </a:solidFill>
                <a:effectLst/>
                <a:uLnTx/>
                <a:uFillTx/>
                <a:latin typeface="Roboto"/>
                <a:ea typeface="+mn-ea"/>
                <a:cs typeface="+mn-cs"/>
              </a:rPr>
              <a:t> </a:t>
            </a:r>
            <a:r>
              <a:rPr kumimoji="0" lang="en-NZ" sz="2000" b="1" i="0" u="none" strike="noStrike" kern="1200" cap="none" spc="0" normalizeH="0" baseline="0" noProof="0" dirty="0" err="1">
                <a:ln>
                  <a:noFill/>
                </a:ln>
                <a:solidFill>
                  <a:srgbClr val="333333"/>
                </a:solidFill>
                <a:effectLst/>
                <a:uLnTx/>
                <a:uFillTx/>
                <a:latin typeface="Roboto"/>
                <a:ea typeface="+mn-ea"/>
                <a:cs typeface="+mn-cs"/>
              </a:rPr>
              <a:t>tekau</a:t>
            </a:r>
            <a:r>
              <a:rPr kumimoji="0" lang="en-NZ" sz="2000" b="1" i="0" u="none" strike="noStrike" kern="1200" cap="none" spc="0" normalizeH="0" baseline="0" noProof="0" dirty="0">
                <a:ln>
                  <a:noFill/>
                </a:ln>
                <a:solidFill>
                  <a:srgbClr val="333333"/>
                </a:solidFill>
                <a:effectLst/>
                <a:uLnTx/>
                <a:uFillTx/>
                <a:latin typeface="Roboto"/>
                <a:ea typeface="+mn-ea"/>
                <a:cs typeface="+mn-cs"/>
              </a:rPr>
              <a:t> </a:t>
            </a:r>
            <a:r>
              <a:rPr kumimoji="0" lang="en-NZ" sz="2000" b="1" i="0" u="none" strike="noStrike" kern="1200" cap="none" spc="0" normalizeH="0" baseline="0" noProof="0" dirty="0" err="1">
                <a:ln>
                  <a:noFill/>
                </a:ln>
                <a:solidFill>
                  <a:srgbClr val="333333"/>
                </a:solidFill>
                <a:effectLst/>
                <a:uLnTx/>
                <a:uFillTx/>
                <a:latin typeface="Roboto"/>
                <a:ea typeface="+mn-ea"/>
                <a:cs typeface="+mn-cs"/>
              </a:rPr>
              <a:t>mā</a:t>
            </a:r>
            <a:r>
              <a:rPr kumimoji="0" lang="en-NZ" sz="2000" b="1" i="0" u="none" strike="noStrike" kern="1200" cap="none" spc="0" normalizeH="0" baseline="0" noProof="0" dirty="0">
                <a:ln>
                  <a:noFill/>
                </a:ln>
                <a:solidFill>
                  <a:srgbClr val="333333"/>
                </a:solidFill>
                <a:effectLst/>
                <a:uLnTx/>
                <a:uFillTx/>
                <a:latin typeface="Roboto"/>
                <a:ea typeface="+mn-ea"/>
                <a:cs typeface="+mn-cs"/>
              </a:rPr>
              <a:t> </a:t>
            </a:r>
            <a:r>
              <a:rPr kumimoji="0" lang="en-NZ" sz="2000" b="1" i="0" u="none" strike="noStrike" kern="1200" cap="none" spc="0" normalizeH="0" baseline="0" noProof="0" dirty="0" err="1">
                <a:ln>
                  <a:noFill/>
                </a:ln>
                <a:solidFill>
                  <a:srgbClr val="333333"/>
                </a:solidFill>
                <a:effectLst/>
                <a:uLnTx/>
                <a:uFillTx/>
                <a:latin typeface="Roboto"/>
                <a:ea typeface="+mn-ea"/>
                <a:cs typeface="+mn-cs"/>
              </a:rPr>
              <a:t>whitu</a:t>
            </a:r>
            <a:br>
              <a:rPr kumimoji="0" lang="en-NZ" sz="2000" b="0" i="0" u="none" strike="noStrike" kern="1200" cap="none" spc="0" normalizeH="0" baseline="0" noProof="0" dirty="0">
                <a:ln>
                  <a:noFill/>
                </a:ln>
                <a:solidFill>
                  <a:srgbClr val="333333"/>
                </a:solidFill>
                <a:effectLst/>
                <a:uLnTx/>
                <a:uFillTx/>
                <a:latin typeface="Roboto"/>
                <a:ea typeface="+mn-ea"/>
                <a:cs typeface="+mn-cs"/>
              </a:rPr>
            </a:br>
            <a:r>
              <a:rPr kumimoji="0" lang="en-NZ" sz="2000" b="0" i="0" u="none" strike="noStrike" kern="1200" cap="none" spc="0" normalizeH="0" baseline="0" noProof="0" dirty="0">
                <a:ln>
                  <a:noFill/>
                </a:ln>
                <a:solidFill>
                  <a:srgbClr val="333333"/>
                </a:solidFill>
                <a:effectLst/>
                <a:uLnTx/>
                <a:uFillTx/>
                <a:latin typeface="Roboto"/>
                <a:ea typeface="+mn-ea"/>
                <a:cs typeface="+mn-cs"/>
              </a:rPr>
              <a:t>49      </a:t>
            </a:r>
            <a:r>
              <a:rPr kumimoji="0" lang="en-NZ" sz="2000" b="1" i="0" u="none" strike="noStrike" kern="1200" cap="none" spc="0" normalizeH="0" baseline="0" noProof="0" dirty="0">
                <a:ln>
                  <a:noFill/>
                </a:ln>
                <a:solidFill>
                  <a:srgbClr val="333333"/>
                </a:solidFill>
                <a:effectLst/>
                <a:uLnTx/>
                <a:uFillTx/>
                <a:latin typeface="Roboto"/>
                <a:ea typeface="+mn-ea"/>
                <a:cs typeface="+mn-cs"/>
              </a:rPr>
              <a:t> e </a:t>
            </a:r>
            <a:r>
              <a:rPr kumimoji="0" lang="en-NZ" sz="2000" b="1" i="0" u="none" strike="noStrike" kern="1200" cap="none" spc="0" normalizeH="0" baseline="0" noProof="0" dirty="0" err="1">
                <a:ln>
                  <a:noFill/>
                </a:ln>
                <a:solidFill>
                  <a:srgbClr val="333333"/>
                </a:solidFill>
                <a:effectLst/>
                <a:uLnTx/>
                <a:uFillTx/>
                <a:latin typeface="Roboto"/>
                <a:ea typeface="+mn-ea"/>
                <a:cs typeface="+mn-cs"/>
              </a:rPr>
              <a:t>whā</a:t>
            </a:r>
            <a:r>
              <a:rPr kumimoji="0" lang="en-NZ" sz="2000" b="1" i="0" u="none" strike="noStrike" kern="1200" cap="none" spc="0" normalizeH="0" baseline="0" noProof="0" dirty="0">
                <a:ln>
                  <a:noFill/>
                </a:ln>
                <a:solidFill>
                  <a:srgbClr val="333333"/>
                </a:solidFill>
                <a:effectLst/>
                <a:uLnTx/>
                <a:uFillTx/>
                <a:latin typeface="Roboto"/>
                <a:ea typeface="+mn-ea"/>
                <a:cs typeface="+mn-cs"/>
              </a:rPr>
              <a:t> </a:t>
            </a:r>
            <a:r>
              <a:rPr kumimoji="0" lang="en-NZ" sz="2000" b="1" i="0" u="none" strike="noStrike" kern="1200" cap="none" spc="0" normalizeH="0" baseline="0" noProof="0" dirty="0" err="1">
                <a:ln>
                  <a:noFill/>
                </a:ln>
                <a:solidFill>
                  <a:srgbClr val="333333"/>
                </a:solidFill>
                <a:effectLst/>
                <a:uLnTx/>
                <a:uFillTx/>
                <a:latin typeface="Roboto"/>
                <a:ea typeface="+mn-ea"/>
                <a:cs typeface="+mn-cs"/>
              </a:rPr>
              <a:t>tekau</a:t>
            </a:r>
            <a:r>
              <a:rPr kumimoji="0" lang="en-NZ" sz="2000" b="1" i="0" u="none" strike="noStrike" kern="1200" cap="none" spc="0" normalizeH="0" baseline="0" noProof="0" dirty="0">
                <a:ln>
                  <a:noFill/>
                </a:ln>
                <a:solidFill>
                  <a:srgbClr val="333333"/>
                </a:solidFill>
                <a:effectLst/>
                <a:uLnTx/>
                <a:uFillTx/>
                <a:latin typeface="Roboto"/>
                <a:ea typeface="+mn-ea"/>
                <a:cs typeface="+mn-cs"/>
              </a:rPr>
              <a:t> </a:t>
            </a:r>
            <a:r>
              <a:rPr kumimoji="0" lang="en-NZ" sz="2000" b="1" i="0" u="none" strike="noStrike" kern="1200" cap="none" spc="0" normalizeH="0" baseline="0" noProof="0" dirty="0" err="1">
                <a:ln>
                  <a:noFill/>
                </a:ln>
                <a:solidFill>
                  <a:srgbClr val="333333"/>
                </a:solidFill>
                <a:effectLst/>
                <a:uLnTx/>
                <a:uFillTx/>
                <a:latin typeface="Roboto"/>
                <a:ea typeface="+mn-ea"/>
                <a:cs typeface="+mn-cs"/>
              </a:rPr>
              <a:t>mā</a:t>
            </a:r>
            <a:r>
              <a:rPr kumimoji="0" lang="en-NZ" sz="2000" b="1" i="0" u="none" strike="noStrike" kern="1200" cap="none" spc="0" normalizeH="0" baseline="0" noProof="0" dirty="0">
                <a:ln>
                  <a:noFill/>
                </a:ln>
                <a:solidFill>
                  <a:srgbClr val="333333"/>
                </a:solidFill>
                <a:effectLst/>
                <a:uLnTx/>
                <a:uFillTx/>
                <a:latin typeface="Roboto"/>
                <a:ea typeface="+mn-ea"/>
                <a:cs typeface="+mn-cs"/>
              </a:rPr>
              <a:t> </a:t>
            </a:r>
            <a:r>
              <a:rPr kumimoji="0" lang="en-NZ" sz="2000" b="1" i="0" u="none" strike="noStrike" kern="1200" cap="none" spc="0" normalizeH="0" baseline="0" noProof="0" dirty="0" err="1">
                <a:ln>
                  <a:noFill/>
                </a:ln>
                <a:solidFill>
                  <a:srgbClr val="333333"/>
                </a:solidFill>
                <a:effectLst/>
                <a:uLnTx/>
                <a:uFillTx/>
                <a:latin typeface="Roboto"/>
                <a:ea typeface="+mn-ea"/>
                <a:cs typeface="+mn-cs"/>
              </a:rPr>
              <a:t>iwa</a:t>
            </a:r>
            <a:br>
              <a:rPr kumimoji="0" lang="en-NZ" sz="2000" b="0" i="0" u="none" strike="noStrike" kern="1200" cap="none" spc="0" normalizeH="0" baseline="0" noProof="0" dirty="0">
                <a:ln>
                  <a:noFill/>
                </a:ln>
                <a:solidFill>
                  <a:srgbClr val="333333"/>
                </a:solidFill>
                <a:effectLst/>
                <a:uLnTx/>
                <a:uFillTx/>
                <a:latin typeface="Roboto"/>
                <a:ea typeface="+mn-ea"/>
                <a:cs typeface="+mn-cs"/>
              </a:rPr>
            </a:br>
            <a:r>
              <a:rPr kumimoji="0" lang="en-NZ" sz="2000" b="0" i="0" u="none" strike="noStrike" kern="1200" cap="none" spc="0" normalizeH="0" baseline="0" noProof="0" dirty="0">
                <a:ln>
                  <a:noFill/>
                </a:ln>
                <a:solidFill>
                  <a:srgbClr val="333333"/>
                </a:solidFill>
                <a:effectLst/>
                <a:uLnTx/>
                <a:uFillTx/>
                <a:latin typeface="Roboto"/>
                <a:ea typeface="+mn-ea"/>
                <a:cs typeface="+mn-cs"/>
              </a:rPr>
              <a:t>54</a:t>
            </a:r>
            <a:r>
              <a:rPr kumimoji="0" lang="en-NZ" sz="2000" b="1" i="0" u="none" strike="noStrike" kern="1200" cap="none" spc="0" normalizeH="0" baseline="0" noProof="0" dirty="0">
                <a:ln>
                  <a:noFill/>
                </a:ln>
                <a:solidFill>
                  <a:srgbClr val="333333"/>
                </a:solidFill>
                <a:effectLst/>
                <a:uLnTx/>
                <a:uFillTx/>
                <a:latin typeface="Roboto"/>
                <a:ea typeface="+mn-ea"/>
                <a:cs typeface="+mn-cs"/>
              </a:rPr>
              <a:t>       e </a:t>
            </a:r>
            <a:r>
              <a:rPr kumimoji="0" lang="en-NZ" sz="2000" b="1" i="0" u="none" strike="noStrike" kern="1200" cap="none" spc="0" normalizeH="0" baseline="0" noProof="0" dirty="0" err="1">
                <a:ln>
                  <a:noFill/>
                </a:ln>
                <a:solidFill>
                  <a:srgbClr val="333333"/>
                </a:solidFill>
                <a:effectLst/>
                <a:uLnTx/>
                <a:uFillTx/>
                <a:latin typeface="Roboto"/>
                <a:ea typeface="+mn-ea"/>
                <a:cs typeface="+mn-cs"/>
              </a:rPr>
              <a:t>rima</a:t>
            </a:r>
            <a:r>
              <a:rPr kumimoji="0" lang="en-NZ" sz="2000" b="1" i="0" u="none" strike="noStrike" kern="1200" cap="none" spc="0" normalizeH="0" baseline="0" noProof="0" dirty="0">
                <a:ln>
                  <a:noFill/>
                </a:ln>
                <a:solidFill>
                  <a:srgbClr val="333333"/>
                </a:solidFill>
                <a:effectLst/>
                <a:uLnTx/>
                <a:uFillTx/>
                <a:latin typeface="Roboto"/>
                <a:ea typeface="+mn-ea"/>
                <a:cs typeface="+mn-cs"/>
              </a:rPr>
              <a:t> </a:t>
            </a:r>
            <a:r>
              <a:rPr kumimoji="0" lang="en-NZ" sz="2000" b="1" i="0" u="none" strike="noStrike" kern="1200" cap="none" spc="0" normalizeH="0" baseline="0" noProof="0" dirty="0" err="1">
                <a:ln>
                  <a:noFill/>
                </a:ln>
                <a:solidFill>
                  <a:srgbClr val="333333"/>
                </a:solidFill>
                <a:effectLst/>
                <a:uLnTx/>
                <a:uFillTx/>
                <a:latin typeface="Roboto"/>
                <a:ea typeface="+mn-ea"/>
                <a:cs typeface="+mn-cs"/>
              </a:rPr>
              <a:t>tekau</a:t>
            </a:r>
            <a:r>
              <a:rPr kumimoji="0" lang="en-NZ" sz="2000" b="1" i="0" u="none" strike="noStrike" kern="1200" cap="none" spc="0" normalizeH="0" baseline="0" noProof="0" dirty="0">
                <a:ln>
                  <a:noFill/>
                </a:ln>
                <a:solidFill>
                  <a:srgbClr val="333333"/>
                </a:solidFill>
                <a:effectLst/>
                <a:uLnTx/>
                <a:uFillTx/>
                <a:latin typeface="Roboto"/>
                <a:ea typeface="+mn-ea"/>
                <a:cs typeface="+mn-cs"/>
              </a:rPr>
              <a:t> </a:t>
            </a:r>
            <a:r>
              <a:rPr kumimoji="0" lang="en-NZ" sz="2000" b="1" i="0" u="none" strike="noStrike" kern="1200" cap="none" spc="0" normalizeH="0" baseline="0" noProof="0" dirty="0" err="1">
                <a:ln>
                  <a:noFill/>
                </a:ln>
                <a:solidFill>
                  <a:srgbClr val="333333"/>
                </a:solidFill>
                <a:effectLst/>
                <a:uLnTx/>
                <a:uFillTx/>
                <a:latin typeface="Roboto"/>
                <a:ea typeface="+mn-ea"/>
                <a:cs typeface="+mn-cs"/>
              </a:rPr>
              <a:t>mā</a:t>
            </a:r>
            <a:r>
              <a:rPr kumimoji="0" lang="en-NZ" sz="2000" b="1" i="0" u="none" strike="noStrike" kern="1200" cap="none" spc="0" normalizeH="0" baseline="0" noProof="0" dirty="0">
                <a:ln>
                  <a:noFill/>
                </a:ln>
                <a:solidFill>
                  <a:srgbClr val="333333"/>
                </a:solidFill>
                <a:effectLst/>
                <a:uLnTx/>
                <a:uFillTx/>
                <a:latin typeface="Roboto"/>
                <a:ea typeface="+mn-ea"/>
                <a:cs typeface="+mn-cs"/>
              </a:rPr>
              <a:t> </a:t>
            </a:r>
            <a:r>
              <a:rPr kumimoji="0" lang="en-NZ" sz="2000" b="1" i="0" u="none" strike="noStrike" kern="1200" cap="none" spc="0" normalizeH="0" baseline="0" noProof="0" dirty="0" err="1">
                <a:ln>
                  <a:noFill/>
                </a:ln>
                <a:solidFill>
                  <a:srgbClr val="333333"/>
                </a:solidFill>
                <a:effectLst/>
                <a:uLnTx/>
                <a:uFillTx/>
                <a:latin typeface="Roboto"/>
                <a:ea typeface="+mn-ea"/>
                <a:cs typeface="+mn-cs"/>
              </a:rPr>
              <a:t>whā</a:t>
            </a:r>
            <a:br>
              <a:rPr kumimoji="0" lang="en-NZ" sz="2000" b="0" i="0" u="none" strike="noStrike" kern="1200" cap="none" spc="0" normalizeH="0" baseline="0" noProof="0" dirty="0">
                <a:ln>
                  <a:noFill/>
                </a:ln>
                <a:solidFill>
                  <a:srgbClr val="333333"/>
                </a:solidFill>
                <a:effectLst/>
                <a:uLnTx/>
                <a:uFillTx/>
                <a:latin typeface="Roboto"/>
                <a:ea typeface="+mn-ea"/>
                <a:cs typeface="+mn-cs"/>
              </a:rPr>
            </a:br>
            <a:r>
              <a:rPr kumimoji="0" lang="en-NZ" sz="2000" b="0" i="0" u="none" strike="noStrike" kern="1200" cap="none" spc="0" normalizeH="0" baseline="0" noProof="0" dirty="0">
                <a:ln>
                  <a:noFill/>
                </a:ln>
                <a:solidFill>
                  <a:srgbClr val="333333"/>
                </a:solidFill>
                <a:effectLst/>
                <a:uLnTx/>
                <a:uFillTx/>
                <a:latin typeface="Roboto"/>
                <a:ea typeface="+mn-ea"/>
                <a:cs typeface="+mn-cs"/>
              </a:rPr>
              <a:t>62      </a:t>
            </a:r>
            <a:r>
              <a:rPr kumimoji="0" lang="en-NZ" sz="2000" b="1" i="0" u="none" strike="noStrike" kern="1200" cap="none" spc="0" normalizeH="0" baseline="0" noProof="0" dirty="0">
                <a:ln>
                  <a:noFill/>
                </a:ln>
                <a:solidFill>
                  <a:srgbClr val="333333"/>
                </a:solidFill>
                <a:effectLst/>
                <a:uLnTx/>
                <a:uFillTx/>
                <a:latin typeface="Roboto"/>
                <a:ea typeface="+mn-ea"/>
                <a:cs typeface="+mn-cs"/>
              </a:rPr>
              <a:t> e ono </a:t>
            </a:r>
            <a:r>
              <a:rPr kumimoji="0" lang="en-NZ" sz="2000" b="1" i="0" u="none" strike="noStrike" kern="1200" cap="none" spc="0" normalizeH="0" baseline="0" noProof="0" dirty="0" err="1">
                <a:ln>
                  <a:noFill/>
                </a:ln>
                <a:solidFill>
                  <a:srgbClr val="333333"/>
                </a:solidFill>
                <a:effectLst/>
                <a:uLnTx/>
                <a:uFillTx/>
                <a:latin typeface="Roboto"/>
                <a:ea typeface="+mn-ea"/>
                <a:cs typeface="+mn-cs"/>
              </a:rPr>
              <a:t>tekau</a:t>
            </a:r>
            <a:r>
              <a:rPr kumimoji="0" lang="en-NZ" sz="2000" b="1" i="0" u="none" strike="noStrike" kern="1200" cap="none" spc="0" normalizeH="0" baseline="0" noProof="0" dirty="0">
                <a:ln>
                  <a:noFill/>
                </a:ln>
                <a:solidFill>
                  <a:srgbClr val="333333"/>
                </a:solidFill>
                <a:effectLst/>
                <a:uLnTx/>
                <a:uFillTx/>
                <a:latin typeface="Roboto"/>
                <a:ea typeface="+mn-ea"/>
                <a:cs typeface="+mn-cs"/>
              </a:rPr>
              <a:t> </a:t>
            </a:r>
            <a:r>
              <a:rPr kumimoji="0" lang="en-NZ" sz="2000" b="1" i="0" u="none" strike="noStrike" kern="1200" cap="none" spc="0" normalizeH="0" baseline="0" noProof="0" dirty="0" err="1">
                <a:ln>
                  <a:noFill/>
                </a:ln>
                <a:solidFill>
                  <a:srgbClr val="333333"/>
                </a:solidFill>
                <a:effectLst/>
                <a:uLnTx/>
                <a:uFillTx/>
                <a:latin typeface="Roboto"/>
                <a:ea typeface="+mn-ea"/>
                <a:cs typeface="+mn-cs"/>
              </a:rPr>
              <a:t>mā</a:t>
            </a:r>
            <a:r>
              <a:rPr kumimoji="0" lang="en-NZ" sz="2000" b="1" i="0" u="none" strike="noStrike" kern="1200" cap="none" spc="0" normalizeH="0" baseline="0" noProof="0" dirty="0">
                <a:ln>
                  <a:noFill/>
                </a:ln>
                <a:solidFill>
                  <a:srgbClr val="333333"/>
                </a:solidFill>
                <a:effectLst/>
                <a:uLnTx/>
                <a:uFillTx/>
                <a:latin typeface="Roboto"/>
                <a:ea typeface="+mn-ea"/>
                <a:cs typeface="+mn-cs"/>
              </a:rPr>
              <a:t> </a:t>
            </a:r>
            <a:r>
              <a:rPr kumimoji="0" lang="en-NZ" sz="2000" b="1" i="0" u="none" strike="noStrike" kern="1200" cap="none" spc="0" normalizeH="0" baseline="0" noProof="0" dirty="0" err="1">
                <a:ln>
                  <a:noFill/>
                </a:ln>
                <a:solidFill>
                  <a:srgbClr val="333333"/>
                </a:solidFill>
                <a:effectLst/>
                <a:uLnTx/>
                <a:uFillTx/>
                <a:latin typeface="Roboto"/>
                <a:ea typeface="+mn-ea"/>
                <a:cs typeface="+mn-cs"/>
              </a:rPr>
              <a:t>rua</a:t>
            </a:r>
            <a:br>
              <a:rPr kumimoji="0" lang="en-NZ" sz="2000" b="0" i="0" u="none" strike="noStrike" kern="1200" cap="none" spc="0" normalizeH="0" baseline="0" noProof="0" dirty="0">
                <a:ln>
                  <a:noFill/>
                </a:ln>
                <a:solidFill>
                  <a:srgbClr val="333333"/>
                </a:solidFill>
                <a:effectLst/>
                <a:uLnTx/>
                <a:uFillTx/>
                <a:latin typeface="Roboto"/>
                <a:ea typeface="+mn-ea"/>
                <a:cs typeface="+mn-cs"/>
              </a:rPr>
            </a:br>
            <a:r>
              <a:rPr kumimoji="0" lang="en-NZ" sz="2000" b="0" i="0" u="none" strike="noStrike" kern="1200" cap="none" spc="0" normalizeH="0" baseline="0" noProof="0" dirty="0">
                <a:ln>
                  <a:noFill/>
                </a:ln>
                <a:solidFill>
                  <a:srgbClr val="333333"/>
                </a:solidFill>
                <a:effectLst/>
                <a:uLnTx/>
                <a:uFillTx/>
                <a:latin typeface="Roboto"/>
                <a:ea typeface="+mn-ea"/>
                <a:cs typeface="+mn-cs"/>
              </a:rPr>
              <a:t>71</a:t>
            </a:r>
            <a:r>
              <a:rPr kumimoji="0" lang="en-NZ" sz="2000" b="1" i="0" u="none" strike="noStrike" kern="1200" cap="none" spc="0" normalizeH="0" baseline="0" noProof="0" dirty="0">
                <a:ln>
                  <a:noFill/>
                </a:ln>
                <a:solidFill>
                  <a:srgbClr val="333333"/>
                </a:solidFill>
                <a:effectLst/>
                <a:uLnTx/>
                <a:uFillTx/>
                <a:latin typeface="Roboto"/>
                <a:ea typeface="+mn-ea"/>
                <a:cs typeface="+mn-cs"/>
              </a:rPr>
              <a:t>       e </a:t>
            </a:r>
            <a:r>
              <a:rPr kumimoji="0" lang="en-NZ" sz="2000" b="1" i="0" u="none" strike="noStrike" kern="1200" cap="none" spc="0" normalizeH="0" baseline="0" noProof="0" dirty="0" err="1">
                <a:ln>
                  <a:noFill/>
                </a:ln>
                <a:solidFill>
                  <a:srgbClr val="333333"/>
                </a:solidFill>
                <a:effectLst/>
                <a:uLnTx/>
                <a:uFillTx/>
                <a:latin typeface="Roboto"/>
                <a:ea typeface="+mn-ea"/>
                <a:cs typeface="+mn-cs"/>
              </a:rPr>
              <a:t>whitu</a:t>
            </a:r>
            <a:r>
              <a:rPr kumimoji="0" lang="en-NZ" sz="2000" b="1" i="0" u="none" strike="noStrike" kern="1200" cap="none" spc="0" normalizeH="0" baseline="0" noProof="0" dirty="0">
                <a:ln>
                  <a:noFill/>
                </a:ln>
                <a:solidFill>
                  <a:srgbClr val="333333"/>
                </a:solidFill>
                <a:effectLst/>
                <a:uLnTx/>
                <a:uFillTx/>
                <a:latin typeface="Roboto"/>
                <a:ea typeface="+mn-ea"/>
                <a:cs typeface="+mn-cs"/>
              </a:rPr>
              <a:t> </a:t>
            </a:r>
            <a:r>
              <a:rPr kumimoji="0" lang="en-NZ" sz="2000" b="1" i="0" u="none" strike="noStrike" kern="1200" cap="none" spc="0" normalizeH="0" baseline="0" noProof="0" dirty="0" err="1">
                <a:ln>
                  <a:noFill/>
                </a:ln>
                <a:solidFill>
                  <a:srgbClr val="333333"/>
                </a:solidFill>
                <a:effectLst/>
                <a:uLnTx/>
                <a:uFillTx/>
                <a:latin typeface="Roboto"/>
                <a:ea typeface="+mn-ea"/>
                <a:cs typeface="+mn-cs"/>
              </a:rPr>
              <a:t>tekau</a:t>
            </a:r>
            <a:r>
              <a:rPr kumimoji="0" lang="en-NZ" sz="2000" b="1" i="0" u="none" strike="noStrike" kern="1200" cap="none" spc="0" normalizeH="0" baseline="0" noProof="0" dirty="0">
                <a:ln>
                  <a:noFill/>
                </a:ln>
                <a:solidFill>
                  <a:srgbClr val="333333"/>
                </a:solidFill>
                <a:effectLst/>
                <a:uLnTx/>
                <a:uFillTx/>
                <a:latin typeface="Roboto"/>
                <a:ea typeface="+mn-ea"/>
                <a:cs typeface="+mn-cs"/>
              </a:rPr>
              <a:t> </a:t>
            </a:r>
            <a:r>
              <a:rPr kumimoji="0" lang="en-NZ" sz="2000" b="1" i="0" u="none" strike="noStrike" kern="1200" cap="none" spc="0" normalizeH="0" baseline="0" noProof="0" dirty="0" err="1">
                <a:ln>
                  <a:noFill/>
                </a:ln>
                <a:solidFill>
                  <a:srgbClr val="333333"/>
                </a:solidFill>
                <a:effectLst/>
                <a:uLnTx/>
                <a:uFillTx/>
                <a:latin typeface="Roboto"/>
                <a:ea typeface="+mn-ea"/>
                <a:cs typeface="+mn-cs"/>
              </a:rPr>
              <a:t>mā</a:t>
            </a:r>
            <a:r>
              <a:rPr kumimoji="0" lang="en-NZ" sz="2000" b="1" i="0" u="none" strike="noStrike" kern="1200" cap="none" spc="0" normalizeH="0" baseline="0" noProof="0" dirty="0">
                <a:ln>
                  <a:noFill/>
                </a:ln>
                <a:solidFill>
                  <a:srgbClr val="333333"/>
                </a:solidFill>
                <a:effectLst/>
                <a:uLnTx/>
                <a:uFillTx/>
                <a:latin typeface="Roboto"/>
                <a:ea typeface="+mn-ea"/>
                <a:cs typeface="+mn-cs"/>
              </a:rPr>
              <a:t> </a:t>
            </a:r>
            <a:r>
              <a:rPr kumimoji="0" lang="en-NZ" sz="2000" b="1" i="0" u="none" strike="noStrike" kern="1200" cap="none" spc="0" normalizeH="0" baseline="0" noProof="0" dirty="0" err="1">
                <a:ln>
                  <a:noFill/>
                </a:ln>
                <a:solidFill>
                  <a:srgbClr val="333333"/>
                </a:solidFill>
                <a:effectLst/>
                <a:uLnTx/>
                <a:uFillTx/>
                <a:latin typeface="Roboto"/>
                <a:ea typeface="+mn-ea"/>
                <a:cs typeface="+mn-cs"/>
              </a:rPr>
              <a:t>tahi</a:t>
            </a:r>
            <a:br>
              <a:rPr kumimoji="0" lang="en-NZ" sz="2000" b="0" i="0" u="none" strike="noStrike" kern="1200" cap="none" spc="0" normalizeH="0" baseline="0" noProof="0" dirty="0">
                <a:ln>
                  <a:noFill/>
                </a:ln>
                <a:solidFill>
                  <a:srgbClr val="333333"/>
                </a:solidFill>
                <a:effectLst/>
                <a:uLnTx/>
                <a:uFillTx/>
                <a:latin typeface="Roboto"/>
                <a:ea typeface="+mn-ea"/>
                <a:cs typeface="+mn-cs"/>
              </a:rPr>
            </a:br>
            <a:r>
              <a:rPr kumimoji="0" lang="en-NZ" sz="2000" b="0" i="0" u="none" strike="noStrike" kern="1200" cap="none" spc="0" normalizeH="0" baseline="0" noProof="0" dirty="0">
                <a:ln>
                  <a:noFill/>
                </a:ln>
                <a:solidFill>
                  <a:srgbClr val="333333"/>
                </a:solidFill>
                <a:effectLst/>
                <a:uLnTx/>
                <a:uFillTx/>
                <a:latin typeface="Roboto"/>
                <a:ea typeface="+mn-ea"/>
                <a:cs typeface="+mn-cs"/>
              </a:rPr>
              <a:t>99       </a:t>
            </a:r>
            <a:r>
              <a:rPr kumimoji="0" lang="en-NZ" sz="2000" b="1" i="0" u="none" strike="noStrike" kern="1200" cap="none" spc="0" normalizeH="0" baseline="0" noProof="0" dirty="0">
                <a:ln>
                  <a:noFill/>
                </a:ln>
                <a:solidFill>
                  <a:srgbClr val="333333"/>
                </a:solidFill>
                <a:effectLst/>
                <a:uLnTx/>
                <a:uFillTx/>
                <a:latin typeface="Roboto"/>
                <a:ea typeface="+mn-ea"/>
                <a:cs typeface="+mn-cs"/>
              </a:rPr>
              <a:t>e </a:t>
            </a:r>
            <a:r>
              <a:rPr kumimoji="0" lang="en-NZ" sz="2000" b="1" i="0" u="none" strike="noStrike" kern="1200" cap="none" spc="0" normalizeH="0" baseline="0" noProof="0" dirty="0" err="1">
                <a:ln>
                  <a:noFill/>
                </a:ln>
                <a:solidFill>
                  <a:srgbClr val="333333"/>
                </a:solidFill>
                <a:effectLst/>
                <a:uLnTx/>
                <a:uFillTx/>
                <a:latin typeface="Roboto"/>
                <a:ea typeface="+mn-ea"/>
                <a:cs typeface="+mn-cs"/>
              </a:rPr>
              <a:t>iwa</a:t>
            </a:r>
            <a:r>
              <a:rPr kumimoji="0" lang="en-NZ" sz="2000" b="1" i="0" u="none" strike="noStrike" kern="1200" cap="none" spc="0" normalizeH="0" baseline="0" noProof="0" dirty="0">
                <a:ln>
                  <a:noFill/>
                </a:ln>
                <a:solidFill>
                  <a:srgbClr val="333333"/>
                </a:solidFill>
                <a:effectLst/>
                <a:uLnTx/>
                <a:uFillTx/>
                <a:latin typeface="Roboto"/>
                <a:ea typeface="+mn-ea"/>
                <a:cs typeface="+mn-cs"/>
              </a:rPr>
              <a:t> </a:t>
            </a:r>
            <a:r>
              <a:rPr kumimoji="0" lang="en-NZ" sz="2000" b="1" i="0" u="none" strike="noStrike" kern="1200" cap="none" spc="0" normalizeH="0" baseline="0" noProof="0" dirty="0" err="1">
                <a:ln>
                  <a:noFill/>
                </a:ln>
                <a:solidFill>
                  <a:srgbClr val="333333"/>
                </a:solidFill>
                <a:effectLst/>
                <a:uLnTx/>
                <a:uFillTx/>
                <a:latin typeface="Roboto"/>
                <a:ea typeface="+mn-ea"/>
                <a:cs typeface="+mn-cs"/>
              </a:rPr>
              <a:t>tekau</a:t>
            </a:r>
            <a:r>
              <a:rPr kumimoji="0" lang="en-NZ" sz="2000" b="1" i="0" u="none" strike="noStrike" kern="1200" cap="none" spc="0" normalizeH="0" baseline="0" noProof="0" dirty="0">
                <a:ln>
                  <a:noFill/>
                </a:ln>
                <a:solidFill>
                  <a:srgbClr val="333333"/>
                </a:solidFill>
                <a:effectLst/>
                <a:uLnTx/>
                <a:uFillTx/>
                <a:latin typeface="Roboto"/>
                <a:ea typeface="+mn-ea"/>
                <a:cs typeface="+mn-cs"/>
              </a:rPr>
              <a:t> </a:t>
            </a:r>
            <a:r>
              <a:rPr kumimoji="0" lang="en-NZ" sz="2000" b="1" i="0" u="none" strike="noStrike" kern="1200" cap="none" spc="0" normalizeH="0" baseline="0" noProof="0" dirty="0" err="1">
                <a:ln>
                  <a:noFill/>
                </a:ln>
                <a:solidFill>
                  <a:srgbClr val="333333"/>
                </a:solidFill>
                <a:effectLst/>
                <a:uLnTx/>
                <a:uFillTx/>
                <a:latin typeface="Roboto"/>
                <a:ea typeface="+mn-ea"/>
                <a:cs typeface="+mn-cs"/>
              </a:rPr>
              <a:t>mā</a:t>
            </a:r>
            <a:r>
              <a:rPr kumimoji="0" lang="en-NZ" sz="2000" b="1" i="0" u="none" strike="noStrike" kern="1200" cap="none" spc="0" normalizeH="0" baseline="0" noProof="0" dirty="0">
                <a:ln>
                  <a:noFill/>
                </a:ln>
                <a:solidFill>
                  <a:srgbClr val="333333"/>
                </a:solidFill>
                <a:effectLst/>
                <a:uLnTx/>
                <a:uFillTx/>
                <a:latin typeface="Roboto"/>
                <a:ea typeface="+mn-ea"/>
                <a:cs typeface="+mn-cs"/>
              </a:rPr>
              <a:t> </a:t>
            </a:r>
            <a:r>
              <a:rPr kumimoji="0" lang="en-NZ" sz="2000" b="1" i="0" u="none" strike="noStrike" kern="1200" cap="none" spc="0" normalizeH="0" baseline="0" noProof="0" dirty="0" err="1">
                <a:ln>
                  <a:noFill/>
                </a:ln>
                <a:solidFill>
                  <a:srgbClr val="333333"/>
                </a:solidFill>
                <a:effectLst/>
                <a:uLnTx/>
                <a:uFillTx/>
                <a:latin typeface="Roboto"/>
                <a:ea typeface="+mn-ea"/>
                <a:cs typeface="+mn-cs"/>
              </a:rPr>
              <a:t>iwa</a:t>
            </a:r>
            <a:endParaRPr kumimoji="0" lang="en-NZ" sz="2000" b="0" i="0" u="none" strike="noStrike" kern="1200" cap="none" spc="0" normalizeH="0" baseline="0" noProof="0" dirty="0">
              <a:ln>
                <a:noFill/>
              </a:ln>
              <a:solidFill>
                <a:srgbClr val="333333"/>
              </a:solidFill>
              <a:effectLst/>
              <a:uLnTx/>
              <a:uFillTx/>
              <a:latin typeface="Roboto"/>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NZ" sz="2000" b="0" i="0" u="none" strike="noStrike" kern="1200" cap="none" spc="0" normalizeH="0" baseline="0" noProof="0" dirty="0">
                <a:ln>
                  <a:noFill/>
                </a:ln>
                <a:solidFill>
                  <a:srgbClr val="333333"/>
                </a:solidFill>
                <a:effectLst/>
                <a:uLnTx/>
                <a:uFillTx/>
                <a:latin typeface="Roboto"/>
                <a:ea typeface="+mn-ea"/>
                <a:cs typeface="+mn-cs"/>
              </a:rPr>
              <a:t>100</a:t>
            </a:r>
            <a:r>
              <a:rPr kumimoji="0" lang="en-NZ" sz="2000" b="1" i="0" u="none" strike="noStrike" kern="1200" cap="none" spc="0" normalizeH="0" baseline="0" noProof="0" dirty="0">
                <a:ln>
                  <a:noFill/>
                </a:ln>
                <a:solidFill>
                  <a:srgbClr val="333333"/>
                </a:solidFill>
                <a:effectLst/>
                <a:uLnTx/>
                <a:uFillTx/>
                <a:latin typeface="Roboto"/>
                <a:ea typeface="+mn-ea"/>
                <a:cs typeface="+mn-cs"/>
              </a:rPr>
              <a:t>     </a:t>
            </a:r>
            <a:r>
              <a:rPr kumimoji="0" lang="en-NZ" sz="2000" b="1" i="0" u="none" strike="noStrike" kern="1200" cap="none" spc="0" normalizeH="0" baseline="0" noProof="0" dirty="0" err="1">
                <a:ln>
                  <a:noFill/>
                </a:ln>
                <a:solidFill>
                  <a:srgbClr val="333333"/>
                </a:solidFill>
                <a:effectLst/>
                <a:uLnTx/>
                <a:uFillTx/>
                <a:latin typeface="Roboto"/>
                <a:ea typeface="+mn-ea"/>
                <a:cs typeface="+mn-cs"/>
              </a:rPr>
              <a:t>kotahi</a:t>
            </a:r>
            <a:r>
              <a:rPr kumimoji="0" lang="en-NZ" sz="2000" b="1" i="0" u="none" strike="noStrike" kern="1200" cap="none" spc="0" normalizeH="0" baseline="0" noProof="0" dirty="0">
                <a:ln>
                  <a:noFill/>
                </a:ln>
                <a:solidFill>
                  <a:srgbClr val="333333"/>
                </a:solidFill>
                <a:effectLst/>
                <a:uLnTx/>
                <a:uFillTx/>
                <a:latin typeface="Roboto"/>
                <a:ea typeface="+mn-ea"/>
                <a:cs typeface="+mn-cs"/>
              </a:rPr>
              <a:t> </a:t>
            </a:r>
            <a:r>
              <a:rPr kumimoji="0" lang="en-NZ" sz="2000" b="1" i="0" u="none" strike="noStrike" kern="1200" cap="none" spc="0" normalizeH="0" baseline="0" noProof="0" dirty="0" err="1">
                <a:ln>
                  <a:noFill/>
                </a:ln>
                <a:solidFill>
                  <a:srgbClr val="333333"/>
                </a:solidFill>
                <a:effectLst/>
                <a:uLnTx/>
                <a:uFillTx/>
                <a:latin typeface="Roboto"/>
                <a:ea typeface="+mn-ea"/>
                <a:cs typeface="+mn-cs"/>
              </a:rPr>
              <a:t>rau</a:t>
            </a:r>
            <a:br>
              <a:rPr kumimoji="0" lang="en-NZ" sz="2000" b="0" i="0" u="none" strike="noStrike" kern="1200" cap="none" spc="0" normalizeH="0" baseline="0" noProof="0" dirty="0">
                <a:ln>
                  <a:noFill/>
                </a:ln>
                <a:solidFill>
                  <a:srgbClr val="333333"/>
                </a:solidFill>
                <a:effectLst/>
                <a:uLnTx/>
                <a:uFillTx/>
                <a:latin typeface="Roboto"/>
                <a:ea typeface="+mn-ea"/>
                <a:cs typeface="+mn-cs"/>
              </a:rPr>
            </a:br>
            <a:br>
              <a:rPr kumimoji="0" lang="en-NZ" sz="1800" b="0" i="0" u="none" strike="noStrike" kern="1200" cap="none" spc="0" normalizeH="0" baseline="0" noProof="0" dirty="0">
                <a:ln>
                  <a:noFill/>
                </a:ln>
                <a:solidFill>
                  <a:srgbClr val="333333"/>
                </a:solidFill>
                <a:effectLst/>
                <a:uLnTx/>
                <a:uFillTx/>
                <a:latin typeface="Roboto"/>
                <a:ea typeface="+mn-ea"/>
                <a:cs typeface="+mn-cs"/>
              </a:rPr>
            </a:br>
            <a:br>
              <a:rPr kumimoji="0" lang="en-NZ" sz="1800" b="0" i="0" u="none" strike="noStrike" kern="1200" cap="none" spc="0" normalizeH="0" baseline="0" noProof="0" dirty="0">
                <a:ln>
                  <a:noFill/>
                </a:ln>
                <a:solidFill>
                  <a:srgbClr val="333333"/>
                </a:solidFill>
                <a:effectLst/>
                <a:uLnTx/>
                <a:uFillTx/>
                <a:latin typeface="Roboto"/>
                <a:ea typeface="+mn-ea"/>
                <a:cs typeface="+mn-cs"/>
              </a:rPr>
            </a:br>
            <a:br>
              <a:rPr kumimoji="0" lang="en-NZ" sz="1800" b="0" i="0" u="none" strike="noStrike" kern="1200" cap="none" spc="0" normalizeH="0" baseline="0" noProof="0" dirty="0">
                <a:ln>
                  <a:noFill/>
                </a:ln>
                <a:solidFill>
                  <a:srgbClr val="333333"/>
                </a:solidFill>
                <a:effectLst/>
                <a:uLnTx/>
                <a:uFillTx/>
                <a:latin typeface="Roboto"/>
                <a:ea typeface="+mn-ea"/>
                <a:cs typeface="+mn-cs"/>
              </a:rPr>
            </a:br>
            <a:endParaRPr kumimoji="0" lang="en-NZ" sz="1800" b="0" i="0" u="none" strike="noStrike" kern="1200" cap="none" spc="0" normalizeH="0" baseline="0" noProof="0" dirty="0">
              <a:ln>
                <a:noFill/>
              </a:ln>
              <a:solidFill>
                <a:srgbClr val="333333"/>
              </a:solidFill>
              <a:effectLst/>
              <a:uLnTx/>
              <a:uFillTx/>
              <a:latin typeface="Roboto"/>
              <a:ea typeface="+mn-ea"/>
              <a:cs typeface="+mn-cs"/>
            </a:endParaRPr>
          </a:p>
        </p:txBody>
      </p:sp>
    </p:spTree>
    <p:extLst>
      <p:ext uri="{BB962C8B-B14F-4D97-AF65-F5344CB8AC3E}">
        <p14:creationId xmlns:p14="http://schemas.microsoft.com/office/powerpoint/2010/main" val="55895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96DE16E-9E06-446F-9367-2CA535FF45F3}"/>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defTabSz="914400">
              <a:lnSpc>
                <a:spcPct val="90000"/>
              </a:lnSpc>
            </a:pPr>
            <a:r>
              <a:rPr lang="en-US" sz="6000" kern="1200">
                <a:solidFill>
                  <a:srgbClr val="FFFFFF"/>
                </a:solidFill>
                <a:latin typeface="+mj-lt"/>
                <a:ea typeface="+mj-ea"/>
                <a:cs typeface="+mj-cs"/>
              </a:rPr>
              <a:t>Ko te aha te rā o tō rā whanau?</a:t>
            </a:r>
          </a:p>
        </p:txBody>
      </p:sp>
    </p:spTree>
    <p:extLst>
      <p:ext uri="{BB962C8B-B14F-4D97-AF65-F5344CB8AC3E}">
        <p14:creationId xmlns:p14="http://schemas.microsoft.com/office/powerpoint/2010/main" val="1247715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E0FC5-EB7A-4689-9BA5-53C894380D29}"/>
              </a:ext>
            </a:extLst>
          </p:cNvPr>
          <p:cNvSpPr>
            <a:spLocks noGrp="1"/>
          </p:cNvSpPr>
          <p:nvPr>
            <p:ph type="title"/>
          </p:nvPr>
        </p:nvSpPr>
        <p:spPr>
          <a:xfrm>
            <a:off x="185530" y="159027"/>
            <a:ext cx="11834192" cy="6599582"/>
          </a:xfrm>
        </p:spPr>
        <p:txBody>
          <a:bodyPr>
            <a:normAutofit/>
          </a:bodyPr>
          <a:lstStyle/>
          <a:p>
            <a:r>
              <a:rPr lang="en-NZ" dirty="0"/>
              <a:t>How to communicate the day and date…</a:t>
            </a:r>
            <a:br>
              <a:rPr lang="en-NZ" dirty="0"/>
            </a:br>
            <a:r>
              <a:rPr lang="en-NZ" dirty="0"/>
              <a:t>Your birthday day and month and year</a:t>
            </a:r>
            <a:br>
              <a:rPr lang="en-NZ" dirty="0"/>
            </a:br>
            <a:r>
              <a:rPr lang="en-NZ" dirty="0"/>
              <a:t>1900 – Kotahi mano =1000</a:t>
            </a:r>
            <a:br>
              <a:rPr lang="en-NZ" dirty="0"/>
            </a:br>
            <a:r>
              <a:rPr lang="en-NZ" dirty="0" err="1"/>
              <a:t>iwa</a:t>
            </a:r>
            <a:r>
              <a:rPr lang="en-NZ" dirty="0"/>
              <a:t> </a:t>
            </a:r>
            <a:r>
              <a:rPr lang="en-NZ" dirty="0" err="1"/>
              <a:t>rau</a:t>
            </a:r>
            <a:r>
              <a:rPr lang="en-NZ" dirty="0"/>
              <a:t> = 900</a:t>
            </a:r>
            <a:br>
              <a:rPr lang="en-NZ" dirty="0"/>
            </a:br>
            <a:r>
              <a:rPr lang="en-NZ" dirty="0"/>
              <a:t>2000 = </a:t>
            </a:r>
            <a:r>
              <a:rPr lang="en-NZ" dirty="0" err="1"/>
              <a:t>rua</a:t>
            </a:r>
            <a:r>
              <a:rPr lang="en-NZ" dirty="0"/>
              <a:t> mano </a:t>
            </a:r>
            <a:br>
              <a:rPr lang="en-NZ" dirty="0"/>
            </a:br>
            <a:r>
              <a:rPr lang="en-NZ" dirty="0" err="1"/>
              <a:t>rua</a:t>
            </a:r>
            <a:r>
              <a:rPr lang="en-NZ" dirty="0"/>
              <a:t> </a:t>
            </a:r>
            <a:r>
              <a:rPr lang="en-NZ" dirty="0" err="1"/>
              <a:t>tekau</a:t>
            </a:r>
            <a:r>
              <a:rPr lang="en-NZ" dirty="0"/>
              <a:t> = 20</a:t>
            </a:r>
            <a:br>
              <a:rPr lang="en-NZ" dirty="0"/>
            </a:br>
            <a:r>
              <a:rPr lang="en-NZ" dirty="0"/>
              <a:t>Write the day of your birthday …</a:t>
            </a:r>
            <a:br>
              <a:rPr lang="en-NZ" dirty="0"/>
            </a:br>
            <a:r>
              <a:rPr lang="en-NZ" dirty="0"/>
              <a:t>Ko </a:t>
            </a:r>
            <a:r>
              <a:rPr lang="en-NZ" dirty="0" err="1"/>
              <a:t>Rāhina</a:t>
            </a:r>
            <a:r>
              <a:rPr lang="en-NZ" dirty="0"/>
              <a:t> </a:t>
            </a:r>
            <a:r>
              <a:rPr lang="en-NZ" dirty="0" err="1"/>
              <a:t>te</a:t>
            </a:r>
            <a:r>
              <a:rPr lang="en-NZ" dirty="0"/>
              <a:t> </a:t>
            </a:r>
            <a:r>
              <a:rPr lang="en-NZ" dirty="0" err="1"/>
              <a:t>rā</a:t>
            </a:r>
            <a:r>
              <a:rPr lang="en-NZ" dirty="0"/>
              <a:t> </a:t>
            </a:r>
            <a:r>
              <a:rPr lang="en-NZ" dirty="0" err="1"/>
              <a:t>tekau</a:t>
            </a:r>
            <a:r>
              <a:rPr lang="en-NZ" dirty="0"/>
              <a:t> </a:t>
            </a:r>
            <a:r>
              <a:rPr lang="en-NZ" dirty="0" err="1"/>
              <a:t>mā</a:t>
            </a:r>
            <a:r>
              <a:rPr lang="en-NZ" dirty="0"/>
              <a:t> </a:t>
            </a:r>
            <a:r>
              <a:rPr lang="en-NZ" dirty="0" err="1"/>
              <a:t>waru</a:t>
            </a:r>
            <a:r>
              <a:rPr lang="en-NZ" dirty="0"/>
              <a:t> o </a:t>
            </a:r>
            <a:r>
              <a:rPr lang="en-NZ" dirty="0" err="1"/>
              <a:t>Pīpiri</a:t>
            </a:r>
            <a:r>
              <a:rPr lang="en-NZ" dirty="0"/>
              <a:t>, Kotahi mano </a:t>
            </a:r>
            <a:r>
              <a:rPr lang="en-NZ" dirty="0" err="1"/>
              <a:t>iwa</a:t>
            </a:r>
            <a:r>
              <a:rPr lang="en-NZ" dirty="0"/>
              <a:t> </a:t>
            </a:r>
            <a:r>
              <a:rPr lang="en-NZ" dirty="0" err="1"/>
              <a:t>rau</a:t>
            </a:r>
            <a:r>
              <a:rPr lang="en-NZ" dirty="0"/>
              <a:t> ono </a:t>
            </a:r>
            <a:r>
              <a:rPr lang="en-NZ" dirty="0" err="1"/>
              <a:t>tekau</a:t>
            </a:r>
            <a:r>
              <a:rPr lang="en-NZ" dirty="0"/>
              <a:t> </a:t>
            </a:r>
            <a:r>
              <a:rPr lang="en-NZ" dirty="0" err="1"/>
              <a:t>mā</a:t>
            </a:r>
            <a:r>
              <a:rPr lang="en-NZ" dirty="0"/>
              <a:t> </a:t>
            </a:r>
            <a:r>
              <a:rPr lang="en-NZ" dirty="0" err="1"/>
              <a:t>whitu</a:t>
            </a:r>
            <a:endParaRPr lang="en-NZ" dirty="0"/>
          </a:p>
        </p:txBody>
      </p:sp>
    </p:spTree>
    <p:extLst>
      <p:ext uri="{BB962C8B-B14F-4D97-AF65-F5344CB8AC3E}">
        <p14:creationId xmlns:p14="http://schemas.microsoft.com/office/powerpoint/2010/main" val="515284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EE8FF-2E06-47CF-A880-3BAE822DEB9B}"/>
              </a:ext>
            </a:extLst>
          </p:cNvPr>
          <p:cNvSpPr>
            <a:spLocks noGrp="1"/>
          </p:cNvSpPr>
          <p:nvPr>
            <p:ph type="title"/>
          </p:nvPr>
        </p:nvSpPr>
        <p:spPr>
          <a:xfrm>
            <a:off x="609600" y="274638"/>
            <a:ext cx="10972800" cy="6271936"/>
          </a:xfrm>
        </p:spPr>
        <p:txBody>
          <a:bodyPr>
            <a:normAutofit fontScale="90000"/>
          </a:bodyPr>
          <a:lstStyle/>
          <a:p>
            <a:r>
              <a:rPr lang="en-NZ" dirty="0"/>
              <a:t>                              13   (</a:t>
            </a:r>
            <a:r>
              <a:rPr lang="en-NZ" dirty="0" err="1"/>
              <a:t>ia</a:t>
            </a:r>
            <a:r>
              <a:rPr lang="en-NZ" dirty="0"/>
              <a:t> - 3</a:t>
            </a:r>
            <a:r>
              <a:rPr lang="en-NZ" baseline="30000" dirty="0"/>
              <a:t>rd</a:t>
            </a:r>
            <a:r>
              <a:rPr lang="en-NZ" dirty="0"/>
              <a:t> person)</a:t>
            </a:r>
            <a:br>
              <a:rPr lang="en-NZ" dirty="0"/>
            </a:br>
            <a:r>
              <a:rPr lang="en-NZ" dirty="0"/>
              <a:t>24 </a:t>
            </a:r>
            <a:br>
              <a:rPr lang="en-NZ" dirty="0"/>
            </a:br>
            <a:r>
              <a:rPr lang="en-NZ" dirty="0"/>
              <a:t>Hoani 79</a:t>
            </a:r>
            <a:br>
              <a:rPr lang="en-NZ" dirty="0"/>
            </a:br>
            <a:r>
              <a:rPr lang="en-NZ" dirty="0"/>
              <a:t>102</a:t>
            </a:r>
            <a:br>
              <a:rPr lang="en-NZ" dirty="0"/>
            </a:br>
            <a:r>
              <a:rPr lang="en-NZ" dirty="0"/>
              <a:t>                                10     (</a:t>
            </a:r>
            <a:r>
              <a:rPr lang="en-NZ" dirty="0" err="1"/>
              <a:t>ia</a:t>
            </a:r>
            <a:r>
              <a:rPr lang="en-NZ" dirty="0"/>
              <a:t> – 3</a:t>
            </a:r>
            <a:r>
              <a:rPr lang="en-NZ" baseline="30000" dirty="0"/>
              <a:t>rd</a:t>
            </a:r>
            <a:r>
              <a:rPr lang="en-NZ" dirty="0"/>
              <a:t> person)</a:t>
            </a:r>
            <a:br>
              <a:rPr lang="en-NZ" dirty="0"/>
            </a:br>
            <a:r>
              <a:rPr lang="en-NZ" dirty="0"/>
              <a:t>Write these numbers in Māori.</a:t>
            </a:r>
            <a:br>
              <a:rPr lang="en-NZ" dirty="0"/>
            </a:br>
            <a:r>
              <a:rPr lang="en-NZ" dirty="0"/>
              <a:t>Say them in Māori.</a:t>
            </a:r>
            <a:br>
              <a:rPr lang="en-NZ" dirty="0"/>
            </a:br>
            <a:r>
              <a:rPr lang="en-NZ" dirty="0"/>
              <a:t>Ask how old some one is in Māori and respond.</a:t>
            </a:r>
            <a:br>
              <a:rPr lang="en-NZ" dirty="0"/>
            </a:br>
            <a:r>
              <a:rPr lang="en-NZ" dirty="0"/>
              <a:t>Ask how many people there are and respond.</a:t>
            </a:r>
            <a:br>
              <a:rPr lang="en-NZ" dirty="0"/>
            </a:br>
            <a:endParaRPr lang="en-NZ" dirty="0"/>
          </a:p>
        </p:txBody>
      </p:sp>
    </p:spTree>
    <p:extLst>
      <p:ext uri="{BB962C8B-B14F-4D97-AF65-F5344CB8AC3E}">
        <p14:creationId xmlns:p14="http://schemas.microsoft.com/office/powerpoint/2010/main" val="294070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1906099-7C66-492E-A2D0-F7068D908E9C}"/>
              </a:ext>
            </a:extLst>
          </p:cNvPr>
          <p:cNvSpPr>
            <a:spLocks noGrp="1"/>
          </p:cNvSpPr>
          <p:nvPr>
            <p:ph type="title"/>
          </p:nvPr>
        </p:nvSpPr>
        <p:spPr>
          <a:xfrm>
            <a:off x="2555631" y="1083212"/>
            <a:ext cx="7080738" cy="4332850"/>
          </a:xfrm>
        </p:spPr>
        <p:txBody>
          <a:bodyPr>
            <a:normAutofit/>
          </a:bodyPr>
          <a:lstStyle/>
          <a:p>
            <a:pPr>
              <a:lnSpc>
                <a:spcPct val="90000"/>
              </a:lnSpc>
            </a:pPr>
            <a:r>
              <a:rPr lang="en-NZ" sz="2400" dirty="0" err="1">
                <a:solidFill>
                  <a:schemeClr val="bg1">
                    <a:lumMod val="95000"/>
                    <a:lumOff val="5000"/>
                  </a:schemeClr>
                </a:solidFill>
              </a:rPr>
              <a:t>Ngā</a:t>
            </a:r>
            <a:r>
              <a:rPr lang="en-NZ" sz="2400" dirty="0">
                <a:solidFill>
                  <a:schemeClr val="bg1">
                    <a:lumMod val="95000"/>
                    <a:lumOff val="5000"/>
                  </a:schemeClr>
                </a:solidFill>
              </a:rPr>
              <a:t> </a:t>
            </a:r>
            <a:r>
              <a:rPr lang="en-NZ" sz="2400" dirty="0" err="1">
                <a:solidFill>
                  <a:schemeClr val="bg1">
                    <a:lumMod val="95000"/>
                    <a:lumOff val="5000"/>
                  </a:schemeClr>
                </a:solidFill>
              </a:rPr>
              <a:t>rā</a:t>
            </a:r>
            <a:r>
              <a:rPr lang="en-NZ" sz="2400" dirty="0">
                <a:solidFill>
                  <a:schemeClr val="bg1">
                    <a:lumMod val="95000"/>
                    <a:lumOff val="5000"/>
                  </a:schemeClr>
                </a:solidFill>
              </a:rPr>
              <a:t> o </a:t>
            </a:r>
            <a:r>
              <a:rPr lang="en-NZ" sz="2400" dirty="0" err="1">
                <a:solidFill>
                  <a:schemeClr val="bg1">
                    <a:lumMod val="95000"/>
                    <a:lumOff val="5000"/>
                  </a:schemeClr>
                </a:solidFill>
              </a:rPr>
              <a:t>te</a:t>
            </a:r>
            <a:r>
              <a:rPr lang="en-NZ" sz="2400" dirty="0">
                <a:solidFill>
                  <a:schemeClr val="bg1">
                    <a:lumMod val="95000"/>
                    <a:lumOff val="5000"/>
                  </a:schemeClr>
                </a:solidFill>
              </a:rPr>
              <a:t> wiki: Days of the week.</a:t>
            </a:r>
            <a:br>
              <a:rPr lang="en-NZ" sz="2400" dirty="0">
                <a:solidFill>
                  <a:schemeClr val="bg1">
                    <a:lumMod val="95000"/>
                    <a:lumOff val="5000"/>
                  </a:schemeClr>
                </a:solidFill>
              </a:rPr>
            </a:br>
            <a:r>
              <a:rPr lang="en-NZ" sz="2400" dirty="0" err="1">
                <a:solidFill>
                  <a:schemeClr val="bg1">
                    <a:lumMod val="95000"/>
                    <a:lumOff val="5000"/>
                  </a:schemeClr>
                </a:solidFill>
              </a:rPr>
              <a:t>Rāhina</a:t>
            </a:r>
            <a:br>
              <a:rPr lang="en-NZ" sz="2400" dirty="0">
                <a:solidFill>
                  <a:schemeClr val="bg1">
                    <a:lumMod val="95000"/>
                    <a:lumOff val="5000"/>
                  </a:schemeClr>
                </a:solidFill>
              </a:rPr>
            </a:br>
            <a:r>
              <a:rPr lang="en-NZ" sz="2400" dirty="0" err="1">
                <a:solidFill>
                  <a:schemeClr val="bg1">
                    <a:lumMod val="95000"/>
                    <a:lumOff val="5000"/>
                  </a:schemeClr>
                </a:solidFill>
              </a:rPr>
              <a:t>Rātu</a:t>
            </a:r>
            <a:br>
              <a:rPr lang="en-NZ" sz="2400" dirty="0">
                <a:solidFill>
                  <a:schemeClr val="bg1">
                    <a:lumMod val="95000"/>
                    <a:lumOff val="5000"/>
                  </a:schemeClr>
                </a:solidFill>
              </a:rPr>
            </a:br>
            <a:r>
              <a:rPr lang="en-NZ" sz="2400" dirty="0" err="1">
                <a:solidFill>
                  <a:schemeClr val="bg1">
                    <a:lumMod val="95000"/>
                    <a:lumOff val="5000"/>
                  </a:schemeClr>
                </a:solidFill>
              </a:rPr>
              <a:t>Raapa</a:t>
            </a:r>
            <a:br>
              <a:rPr lang="en-NZ" sz="2400" dirty="0">
                <a:solidFill>
                  <a:schemeClr val="bg1">
                    <a:lumMod val="95000"/>
                    <a:lumOff val="5000"/>
                  </a:schemeClr>
                </a:solidFill>
              </a:rPr>
            </a:br>
            <a:r>
              <a:rPr lang="en-NZ" sz="2400" dirty="0" err="1">
                <a:solidFill>
                  <a:schemeClr val="bg1">
                    <a:lumMod val="95000"/>
                    <a:lumOff val="5000"/>
                  </a:schemeClr>
                </a:solidFill>
              </a:rPr>
              <a:t>Rāpare</a:t>
            </a:r>
            <a:br>
              <a:rPr lang="en-NZ" sz="2400" dirty="0">
                <a:solidFill>
                  <a:schemeClr val="bg1">
                    <a:lumMod val="95000"/>
                    <a:lumOff val="5000"/>
                  </a:schemeClr>
                </a:solidFill>
              </a:rPr>
            </a:br>
            <a:r>
              <a:rPr lang="en-NZ" sz="2400" dirty="0" err="1">
                <a:solidFill>
                  <a:schemeClr val="bg1">
                    <a:lumMod val="95000"/>
                    <a:lumOff val="5000"/>
                  </a:schemeClr>
                </a:solidFill>
              </a:rPr>
              <a:t>Rāmere</a:t>
            </a:r>
            <a:br>
              <a:rPr lang="en-NZ" sz="2400" dirty="0">
                <a:solidFill>
                  <a:schemeClr val="bg1">
                    <a:lumMod val="95000"/>
                    <a:lumOff val="5000"/>
                  </a:schemeClr>
                </a:solidFill>
              </a:rPr>
            </a:br>
            <a:r>
              <a:rPr lang="en-NZ" sz="2400" dirty="0" err="1">
                <a:solidFill>
                  <a:schemeClr val="bg1">
                    <a:lumMod val="95000"/>
                    <a:lumOff val="5000"/>
                  </a:schemeClr>
                </a:solidFill>
              </a:rPr>
              <a:t>Rāhoroi</a:t>
            </a:r>
            <a:br>
              <a:rPr lang="en-NZ" sz="2400" dirty="0">
                <a:solidFill>
                  <a:schemeClr val="bg1">
                    <a:lumMod val="95000"/>
                    <a:lumOff val="5000"/>
                  </a:schemeClr>
                </a:solidFill>
              </a:rPr>
            </a:br>
            <a:r>
              <a:rPr lang="en-NZ" sz="2400" dirty="0" err="1">
                <a:solidFill>
                  <a:schemeClr val="bg1">
                    <a:lumMod val="95000"/>
                    <a:lumOff val="5000"/>
                  </a:schemeClr>
                </a:solidFill>
              </a:rPr>
              <a:t>Rātapu</a:t>
            </a:r>
            <a:r>
              <a:rPr lang="en-NZ" sz="2400" dirty="0">
                <a:solidFill>
                  <a:schemeClr val="bg1">
                    <a:lumMod val="95000"/>
                    <a:lumOff val="5000"/>
                  </a:schemeClr>
                </a:solidFill>
              </a:rPr>
              <a:t>, </a:t>
            </a:r>
            <a:r>
              <a:rPr lang="en-NZ" sz="2400" dirty="0" err="1">
                <a:solidFill>
                  <a:schemeClr val="bg1">
                    <a:lumMod val="95000"/>
                    <a:lumOff val="5000"/>
                  </a:schemeClr>
                </a:solidFill>
              </a:rPr>
              <a:t>Rātapu</a:t>
            </a:r>
            <a:br>
              <a:rPr lang="en-NZ" sz="2400" dirty="0">
                <a:solidFill>
                  <a:schemeClr val="bg1">
                    <a:lumMod val="95000"/>
                    <a:lumOff val="5000"/>
                  </a:schemeClr>
                </a:solidFill>
              </a:rPr>
            </a:br>
            <a:r>
              <a:rPr lang="en-NZ" sz="2400" dirty="0" err="1">
                <a:solidFill>
                  <a:schemeClr val="bg1">
                    <a:lumMod val="95000"/>
                    <a:lumOff val="5000"/>
                  </a:schemeClr>
                </a:solidFill>
              </a:rPr>
              <a:t>Anei</a:t>
            </a:r>
            <a:r>
              <a:rPr lang="en-NZ" sz="2400" dirty="0">
                <a:solidFill>
                  <a:schemeClr val="bg1">
                    <a:lumMod val="95000"/>
                    <a:lumOff val="5000"/>
                  </a:schemeClr>
                </a:solidFill>
              </a:rPr>
              <a:t> </a:t>
            </a:r>
            <a:r>
              <a:rPr lang="en-NZ" sz="2400" dirty="0" err="1">
                <a:solidFill>
                  <a:schemeClr val="bg1">
                    <a:lumMod val="95000"/>
                    <a:lumOff val="5000"/>
                  </a:schemeClr>
                </a:solidFill>
              </a:rPr>
              <a:t>ngā</a:t>
            </a:r>
            <a:r>
              <a:rPr lang="en-NZ" sz="2400" dirty="0">
                <a:solidFill>
                  <a:schemeClr val="bg1">
                    <a:lumMod val="95000"/>
                    <a:lumOff val="5000"/>
                  </a:schemeClr>
                </a:solidFill>
              </a:rPr>
              <a:t> </a:t>
            </a:r>
            <a:r>
              <a:rPr lang="en-NZ" sz="2400" dirty="0" err="1">
                <a:solidFill>
                  <a:schemeClr val="bg1">
                    <a:lumMod val="95000"/>
                    <a:lumOff val="5000"/>
                  </a:schemeClr>
                </a:solidFill>
              </a:rPr>
              <a:t>rā</a:t>
            </a:r>
            <a:r>
              <a:rPr lang="en-NZ" sz="2400" dirty="0">
                <a:solidFill>
                  <a:schemeClr val="bg1">
                    <a:lumMod val="95000"/>
                    <a:lumOff val="5000"/>
                  </a:schemeClr>
                </a:solidFill>
              </a:rPr>
              <a:t> o </a:t>
            </a:r>
            <a:r>
              <a:rPr lang="en-NZ" sz="2400" dirty="0" err="1">
                <a:solidFill>
                  <a:schemeClr val="bg1">
                    <a:lumMod val="95000"/>
                    <a:lumOff val="5000"/>
                  </a:schemeClr>
                </a:solidFill>
              </a:rPr>
              <a:t>te</a:t>
            </a:r>
            <a:r>
              <a:rPr lang="en-NZ" sz="2400" dirty="0">
                <a:solidFill>
                  <a:schemeClr val="bg1">
                    <a:lumMod val="95000"/>
                    <a:lumOff val="5000"/>
                  </a:schemeClr>
                </a:solidFill>
              </a:rPr>
              <a:t> wiki </a:t>
            </a:r>
            <a:r>
              <a:rPr lang="en-NZ" sz="2400" dirty="0" err="1">
                <a:solidFill>
                  <a:schemeClr val="bg1">
                    <a:lumMod val="95000"/>
                    <a:lumOff val="5000"/>
                  </a:schemeClr>
                </a:solidFill>
              </a:rPr>
              <a:t>nei</a:t>
            </a:r>
            <a:r>
              <a:rPr lang="en-NZ" sz="2400" dirty="0">
                <a:solidFill>
                  <a:schemeClr val="bg1">
                    <a:lumMod val="95000"/>
                    <a:lumOff val="5000"/>
                  </a:schemeClr>
                </a:solidFill>
              </a:rPr>
              <a:t> e…</a:t>
            </a:r>
            <a:br>
              <a:rPr lang="en-NZ" sz="2400" dirty="0">
                <a:solidFill>
                  <a:schemeClr val="bg1">
                    <a:lumMod val="95000"/>
                    <a:lumOff val="5000"/>
                  </a:schemeClr>
                </a:solidFill>
              </a:rPr>
            </a:br>
            <a:br>
              <a:rPr lang="en-NZ" sz="2400" dirty="0">
                <a:solidFill>
                  <a:schemeClr val="bg1">
                    <a:lumMod val="95000"/>
                    <a:lumOff val="5000"/>
                  </a:schemeClr>
                </a:solidFill>
              </a:rPr>
            </a:br>
            <a:r>
              <a:rPr lang="en-NZ" sz="2400" i="1" dirty="0">
                <a:solidFill>
                  <a:schemeClr val="bg1">
                    <a:lumMod val="95000"/>
                    <a:lumOff val="5000"/>
                  </a:schemeClr>
                </a:solidFill>
              </a:rPr>
              <a:t>Sung to the tune of the banana boat song.</a:t>
            </a:r>
            <a:br>
              <a:rPr lang="en-NZ" sz="2400" dirty="0">
                <a:solidFill>
                  <a:schemeClr val="bg1">
                    <a:lumMod val="95000"/>
                    <a:lumOff val="5000"/>
                  </a:schemeClr>
                </a:solidFill>
              </a:rPr>
            </a:br>
            <a:endParaRPr lang="en-NZ" sz="2400" dirty="0">
              <a:solidFill>
                <a:schemeClr val="bg1">
                  <a:lumMod val="95000"/>
                  <a:lumOff val="5000"/>
                </a:schemeClr>
              </a:solidFill>
            </a:endParaRPr>
          </a:p>
        </p:txBody>
      </p:sp>
    </p:spTree>
    <p:extLst>
      <p:ext uri="{BB962C8B-B14F-4D97-AF65-F5344CB8AC3E}">
        <p14:creationId xmlns:p14="http://schemas.microsoft.com/office/powerpoint/2010/main" val="3872680593"/>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072B8A-1798-45AD-8F44-13B364B60BB8}"/>
              </a:ext>
            </a:extLst>
          </p:cNvPr>
          <p:cNvSpPr>
            <a:spLocks noGrp="1"/>
          </p:cNvSpPr>
          <p:nvPr>
            <p:ph type="title"/>
          </p:nvPr>
        </p:nvSpPr>
        <p:spPr>
          <a:xfrm>
            <a:off x="742950" y="742951"/>
            <a:ext cx="3476625" cy="4962524"/>
          </a:xfrm>
        </p:spPr>
        <p:txBody>
          <a:bodyPr>
            <a:normAutofit/>
          </a:bodyPr>
          <a:lstStyle/>
          <a:p>
            <a:r>
              <a:rPr lang="en-NZ" sz="4800">
                <a:solidFill>
                  <a:srgbClr val="FFFFFF"/>
                </a:solidFill>
              </a:rPr>
              <a:t>Ngā marama o te tau; Months of the year.</a:t>
            </a:r>
          </a:p>
        </p:txBody>
      </p:sp>
      <p:pic>
        <p:nvPicPr>
          <p:cNvPr id="2050" name="Picture 2" descr="Poster to share the months of the year in Māori. Free and printable from Classroom Treasures.">
            <a:extLst>
              <a:ext uri="{FF2B5EF4-FFF2-40B4-BE49-F238E27FC236}">
                <a16:creationId xmlns:a16="http://schemas.microsoft.com/office/drawing/2014/main" id="{089A53A0-EA2B-431F-BF02-3796A4179B0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37760" y="126608"/>
            <a:ext cx="7033845" cy="6527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676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BCE4E-086B-42EE-8F81-0993E31C295A}"/>
              </a:ext>
            </a:extLst>
          </p:cNvPr>
          <p:cNvSpPr>
            <a:spLocks noGrp="1"/>
          </p:cNvSpPr>
          <p:nvPr>
            <p:ph type="title"/>
          </p:nvPr>
        </p:nvSpPr>
        <p:spPr>
          <a:xfrm>
            <a:off x="112543" y="159027"/>
            <a:ext cx="11915334" cy="6533322"/>
          </a:xfrm>
        </p:spPr>
        <p:txBody>
          <a:bodyPr>
            <a:normAutofit fontScale="90000"/>
          </a:bodyPr>
          <a:lstStyle/>
          <a:p>
            <a:r>
              <a:rPr lang="en-NZ" dirty="0"/>
              <a:t>Ko </a:t>
            </a:r>
            <a:r>
              <a:rPr lang="en-NZ" dirty="0" err="1"/>
              <a:t>Rāhina</a:t>
            </a:r>
            <a:r>
              <a:rPr lang="en-NZ" dirty="0"/>
              <a:t> </a:t>
            </a:r>
            <a:r>
              <a:rPr lang="en-NZ" dirty="0" err="1"/>
              <a:t>te</a:t>
            </a:r>
            <a:r>
              <a:rPr lang="en-NZ" dirty="0"/>
              <a:t> </a:t>
            </a:r>
            <a:r>
              <a:rPr lang="en-NZ" dirty="0" err="1"/>
              <a:t>rā</a:t>
            </a:r>
            <a:r>
              <a:rPr lang="en-NZ" dirty="0"/>
              <a:t> </a:t>
            </a:r>
            <a:r>
              <a:rPr lang="en-NZ" dirty="0" err="1"/>
              <a:t>tuatahi</a:t>
            </a:r>
            <a:r>
              <a:rPr lang="en-NZ" dirty="0"/>
              <a:t> o </a:t>
            </a:r>
            <a:r>
              <a:rPr lang="en-NZ" dirty="0" err="1"/>
              <a:t>Hākihea</a:t>
            </a:r>
            <a:r>
              <a:rPr lang="en-NZ" dirty="0"/>
              <a:t>.</a:t>
            </a:r>
            <a:br>
              <a:rPr lang="en-NZ" dirty="0"/>
            </a:br>
            <a:r>
              <a:rPr lang="en-NZ" dirty="0"/>
              <a:t>Ko </a:t>
            </a:r>
            <a:r>
              <a:rPr lang="en-NZ" dirty="0" err="1"/>
              <a:t>Rātapu</a:t>
            </a:r>
            <a:r>
              <a:rPr lang="en-NZ" dirty="0"/>
              <a:t> </a:t>
            </a:r>
            <a:r>
              <a:rPr lang="en-NZ" dirty="0" err="1"/>
              <a:t>te</a:t>
            </a:r>
            <a:r>
              <a:rPr lang="en-NZ" dirty="0"/>
              <a:t> </a:t>
            </a:r>
            <a:r>
              <a:rPr lang="en-NZ" dirty="0" err="1"/>
              <a:t>rā</a:t>
            </a:r>
            <a:r>
              <a:rPr lang="en-NZ" dirty="0"/>
              <a:t> </a:t>
            </a:r>
            <a:r>
              <a:rPr lang="en-NZ" dirty="0" err="1"/>
              <a:t>whare</a:t>
            </a:r>
            <a:r>
              <a:rPr lang="en-NZ" dirty="0"/>
              <a:t> </a:t>
            </a:r>
            <a:r>
              <a:rPr lang="en-NZ" dirty="0" err="1"/>
              <a:t>karakia</a:t>
            </a:r>
            <a:r>
              <a:rPr lang="en-NZ" dirty="0"/>
              <a:t>.</a:t>
            </a:r>
            <a:br>
              <a:rPr lang="en-NZ" dirty="0"/>
            </a:br>
            <a:r>
              <a:rPr lang="en-NZ" dirty="0"/>
              <a:t>Ko </a:t>
            </a:r>
            <a:r>
              <a:rPr lang="en-NZ" dirty="0" err="1"/>
              <a:t>Raapa</a:t>
            </a:r>
            <a:r>
              <a:rPr lang="en-NZ" dirty="0"/>
              <a:t> </a:t>
            </a:r>
            <a:r>
              <a:rPr lang="en-NZ" dirty="0" err="1"/>
              <a:t>te</a:t>
            </a:r>
            <a:r>
              <a:rPr lang="en-NZ" dirty="0"/>
              <a:t> </a:t>
            </a:r>
            <a:r>
              <a:rPr lang="en-NZ" dirty="0" err="1"/>
              <a:t>rā</a:t>
            </a:r>
            <a:r>
              <a:rPr lang="en-NZ" dirty="0"/>
              <a:t> </a:t>
            </a:r>
            <a:r>
              <a:rPr lang="en-NZ" dirty="0" err="1"/>
              <a:t>toru</a:t>
            </a:r>
            <a:r>
              <a:rPr lang="en-NZ" dirty="0"/>
              <a:t> </a:t>
            </a:r>
            <a:r>
              <a:rPr lang="en-NZ" dirty="0" err="1"/>
              <a:t>tekau</a:t>
            </a:r>
            <a:r>
              <a:rPr lang="en-NZ" dirty="0"/>
              <a:t> </a:t>
            </a:r>
            <a:r>
              <a:rPr lang="en-NZ" dirty="0" err="1"/>
              <a:t>mā</a:t>
            </a:r>
            <a:r>
              <a:rPr lang="en-NZ" dirty="0"/>
              <a:t> </a:t>
            </a:r>
            <a:r>
              <a:rPr lang="en-NZ" dirty="0" err="1"/>
              <a:t>rua</a:t>
            </a:r>
            <a:r>
              <a:rPr lang="en-NZ" dirty="0"/>
              <a:t> o </a:t>
            </a:r>
            <a:r>
              <a:rPr lang="en-NZ" dirty="0" err="1"/>
              <a:t>Paengawhāwhā</a:t>
            </a:r>
            <a:br>
              <a:rPr lang="en-NZ" dirty="0"/>
            </a:br>
            <a:r>
              <a:rPr lang="en-NZ" dirty="0"/>
              <a:t>Ko </a:t>
            </a:r>
            <a:r>
              <a:rPr lang="en-NZ" dirty="0" err="1"/>
              <a:t>Rāmere</a:t>
            </a:r>
            <a:r>
              <a:rPr lang="en-NZ" dirty="0"/>
              <a:t> </a:t>
            </a:r>
            <a:r>
              <a:rPr lang="en-NZ" dirty="0" err="1"/>
              <a:t>te</a:t>
            </a:r>
            <a:r>
              <a:rPr lang="en-NZ" dirty="0"/>
              <a:t> </a:t>
            </a:r>
            <a:r>
              <a:rPr lang="en-NZ" dirty="0" err="1"/>
              <a:t>rā</a:t>
            </a:r>
            <a:r>
              <a:rPr lang="en-NZ" dirty="0"/>
              <a:t> </a:t>
            </a:r>
            <a:r>
              <a:rPr lang="en-NZ" dirty="0" err="1"/>
              <a:t>tekau</a:t>
            </a:r>
            <a:r>
              <a:rPr lang="en-NZ" dirty="0"/>
              <a:t> </a:t>
            </a:r>
            <a:r>
              <a:rPr lang="en-NZ" dirty="0" err="1"/>
              <a:t>mā</a:t>
            </a:r>
            <a:r>
              <a:rPr lang="en-NZ" dirty="0"/>
              <a:t> </a:t>
            </a:r>
            <a:r>
              <a:rPr lang="en-NZ" dirty="0" err="1"/>
              <a:t>toru</a:t>
            </a:r>
            <a:r>
              <a:rPr lang="en-NZ" dirty="0"/>
              <a:t> o …</a:t>
            </a:r>
            <a:br>
              <a:rPr lang="en-NZ" dirty="0"/>
            </a:br>
            <a:r>
              <a:rPr lang="en-NZ" dirty="0"/>
              <a:t>Ko </a:t>
            </a:r>
            <a:r>
              <a:rPr lang="en-NZ" dirty="0" err="1"/>
              <a:t>Rāhoroi</a:t>
            </a:r>
            <a:r>
              <a:rPr lang="en-NZ" dirty="0"/>
              <a:t> </a:t>
            </a:r>
            <a:r>
              <a:rPr lang="en-NZ" dirty="0" err="1"/>
              <a:t>te</a:t>
            </a:r>
            <a:r>
              <a:rPr lang="en-NZ" dirty="0"/>
              <a:t> </a:t>
            </a:r>
            <a:r>
              <a:rPr lang="en-NZ" dirty="0" err="1"/>
              <a:t>rā</a:t>
            </a:r>
            <a:r>
              <a:rPr lang="en-NZ" dirty="0"/>
              <a:t> </a:t>
            </a:r>
            <a:r>
              <a:rPr lang="en-NZ" dirty="0" err="1"/>
              <a:t>tuarua</a:t>
            </a:r>
            <a:r>
              <a:rPr lang="en-NZ" dirty="0"/>
              <a:t> o </a:t>
            </a:r>
            <a:r>
              <a:rPr lang="en-NZ" dirty="0" err="1"/>
              <a:t>Pipiri</a:t>
            </a:r>
            <a:r>
              <a:rPr lang="en-NZ" dirty="0"/>
              <a:t>.</a:t>
            </a:r>
            <a:br>
              <a:rPr lang="en-NZ" dirty="0"/>
            </a:br>
            <a:r>
              <a:rPr lang="en-NZ" dirty="0"/>
              <a:t>Ko </a:t>
            </a:r>
            <a:r>
              <a:rPr lang="en-NZ" dirty="0" err="1"/>
              <a:t>Rāhina</a:t>
            </a:r>
            <a:r>
              <a:rPr lang="en-NZ" dirty="0"/>
              <a:t> </a:t>
            </a:r>
            <a:r>
              <a:rPr lang="en-NZ" dirty="0" err="1"/>
              <a:t>te</a:t>
            </a:r>
            <a:r>
              <a:rPr lang="en-NZ" dirty="0"/>
              <a:t> </a:t>
            </a:r>
            <a:r>
              <a:rPr lang="en-NZ" dirty="0" err="1"/>
              <a:t>pō</a:t>
            </a:r>
            <a:r>
              <a:rPr lang="en-NZ" dirty="0"/>
              <a:t> </a:t>
            </a:r>
            <a:r>
              <a:rPr lang="en-NZ" dirty="0" err="1"/>
              <a:t>tekau</a:t>
            </a:r>
            <a:r>
              <a:rPr lang="en-NZ" dirty="0"/>
              <a:t> </a:t>
            </a:r>
            <a:r>
              <a:rPr lang="en-NZ" dirty="0" err="1"/>
              <a:t>mā</a:t>
            </a:r>
            <a:r>
              <a:rPr lang="en-NZ" dirty="0"/>
              <a:t> </a:t>
            </a:r>
            <a:r>
              <a:rPr lang="en-NZ" dirty="0" err="1"/>
              <a:t>tahi</a:t>
            </a:r>
            <a:r>
              <a:rPr lang="en-NZ" dirty="0"/>
              <a:t> o </a:t>
            </a:r>
            <a:r>
              <a:rPr lang="en-NZ" dirty="0" err="1"/>
              <a:t>Haratua</a:t>
            </a:r>
            <a:r>
              <a:rPr lang="en-NZ" dirty="0"/>
              <a:t>.</a:t>
            </a:r>
            <a:br>
              <a:rPr lang="en-NZ" dirty="0"/>
            </a:br>
            <a:br>
              <a:rPr lang="en-NZ" dirty="0"/>
            </a:br>
            <a:r>
              <a:rPr lang="en-NZ" i="1" dirty="0">
                <a:latin typeface="Batang" panose="02030600000101010101" pitchFamily="18" charset="-127"/>
                <a:ea typeface="Batang" panose="02030600000101010101" pitchFamily="18" charset="-127"/>
              </a:rPr>
              <a:t>Ko </a:t>
            </a:r>
            <a:r>
              <a:rPr lang="en-NZ" i="1" dirty="0" err="1">
                <a:latin typeface="Batang" panose="02030600000101010101" pitchFamily="18" charset="-127"/>
                <a:ea typeface="Batang" panose="02030600000101010101" pitchFamily="18" charset="-127"/>
              </a:rPr>
              <a:t>te</a:t>
            </a:r>
            <a:r>
              <a:rPr lang="en-NZ" i="1" dirty="0">
                <a:latin typeface="Batang" panose="02030600000101010101" pitchFamily="18" charset="-127"/>
                <a:ea typeface="Batang" panose="02030600000101010101" pitchFamily="18" charset="-127"/>
              </a:rPr>
              <a:t> aha </a:t>
            </a:r>
            <a:r>
              <a:rPr lang="en-NZ" i="1" dirty="0" err="1">
                <a:latin typeface="Batang" panose="02030600000101010101" pitchFamily="18" charset="-127"/>
                <a:ea typeface="Batang" panose="02030600000101010101" pitchFamily="18" charset="-127"/>
              </a:rPr>
              <a:t>te</a:t>
            </a:r>
            <a:r>
              <a:rPr lang="en-NZ" i="1" dirty="0">
                <a:latin typeface="Batang" panose="02030600000101010101" pitchFamily="18" charset="-127"/>
                <a:ea typeface="Batang" panose="02030600000101010101" pitchFamily="18" charset="-127"/>
              </a:rPr>
              <a:t> </a:t>
            </a:r>
            <a:r>
              <a:rPr lang="en-NZ" i="1" dirty="0" err="1">
                <a:latin typeface="Batang" panose="02030600000101010101" pitchFamily="18" charset="-127"/>
                <a:ea typeface="Batang" panose="02030600000101010101" pitchFamily="18" charset="-127"/>
              </a:rPr>
              <a:t>rā</a:t>
            </a:r>
            <a:r>
              <a:rPr lang="en-NZ" i="1" dirty="0">
                <a:latin typeface="Batang" panose="02030600000101010101" pitchFamily="18" charset="-127"/>
                <a:ea typeface="Batang" panose="02030600000101010101" pitchFamily="18" charset="-127"/>
              </a:rPr>
              <a:t> o </a:t>
            </a:r>
            <a:r>
              <a:rPr lang="en-NZ" i="1" dirty="0" err="1">
                <a:latin typeface="Batang" panose="02030600000101010101" pitchFamily="18" charset="-127"/>
                <a:ea typeface="Batang" panose="02030600000101010101" pitchFamily="18" charset="-127"/>
              </a:rPr>
              <a:t>tō</a:t>
            </a:r>
            <a:r>
              <a:rPr lang="en-NZ" i="1" dirty="0">
                <a:latin typeface="Batang" panose="02030600000101010101" pitchFamily="18" charset="-127"/>
                <a:ea typeface="Batang" panose="02030600000101010101" pitchFamily="18" charset="-127"/>
              </a:rPr>
              <a:t> </a:t>
            </a:r>
            <a:r>
              <a:rPr lang="en-NZ" i="1" dirty="0" err="1">
                <a:latin typeface="Batang" panose="02030600000101010101" pitchFamily="18" charset="-127"/>
                <a:ea typeface="Batang" panose="02030600000101010101" pitchFamily="18" charset="-127"/>
              </a:rPr>
              <a:t>rā</a:t>
            </a:r>
            <a:r>
              <a:rPr lang="en-NZ" i="1" dirty="0">
                <a:latin typeface="Batang" panose="02030600000101010101" pitchFamily="18" charset="-127"/>
                <a:ea typeface="Batang" panose="02030600000101010101" pitchFamily="18" charset="-127"/>
              </a:rPr>
              <a:t> whanau?</a:t>
            </a:r>
            <a:br>
              <a:rPr lang="en-NZ" i="1" dirty="0">
                <a:latin typeface="Batang" panose="02030600000101010101" pitchFamily="18" charset="-127"/>
                <a:ea typeface="Batang" panose="02030600000101010101" pitchFamily="18" charset="-127"/>
              </a:rPr>
            </a:br>
            <a:r>
              <a:rPr lang="en-NZ" i="1" dirty="0">
                <a:latin typeface="Batang" panose="02030600000101010101" pitchFamily="18" charset="-127"/>
                <a:ea typeface="Batang" panose="02030600000101010101" pitchFamily="18" charset="-127"/>
              </a:rPr>
              <a:t>What day is your birthday?</a:t>
            </a:r>
            <a:br>
              <a:rPr lang="en-NZ" dirty="0"/>
            </a:br>
            <a:endParaRPr lang="en-NZ" dirty="0"/>
          </a:p>
        </p:txBody>
      </p:sp>
    </p:spTree>
    <p:extLst>
      <p:ext uri="{BB962C8B-B14F-4D97-AF65-F5344CB8AC3E}">
        <p14:creationId xmlns:p14="http://schemas.microsoft.com/office/powerpoint/2010/main" val="1998372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92169-8866-47DA-BD98-86C547C990E7}"/>
              </a:ext>
            </a:extLst>
          </p:cNvPr>
          <p:cNvSpPr>
            <a:spLocks noGrp="1"/>
          </p:cNvSpPr>
          <p:nvPr>
            <p:ph type="ctrTitle"/>
          </p:nvPr>
        </p:nvSpPr>
        <p:spPr>
          <a:xfrm>
            <a:off x="1524000" y="1122362"/>
            <a:ext cx="9144000" cy="4549567"/>
          </a:xfrm>
        </p:spPr>
        <p:txBody>
          <a:bodyPr>
            <a:normAutofit/>
          </a:bodyPr>
          <a:lstStyle/>
          <a:p>
            <a:r>
              <a:rPr lang="en-NZ" sz="3600" dirty="0">
                <a:latin typeface="Arial Nova" panose="020B0504020202020204" pitchFamily="34" charset="0"/>
              </a:rPr>
              <a:t>He </a:t>
            </a:r>
            <a:r>
              <a:rPr lang="en-NZ" sz="3600" dirty="0" err="1">
                <a:latin typeface="Arial Nova" panose="020B0504020202020204" pitchFamily="34" charset="0"/>
              </a:rPr>
              <a:t>hōnore</a:t>
            </a:r>
            <a:r>
              <a:rPr lang="en-NZ" sz="3600" dirty="0">
                <a:latin typeface="Arial Nova" panose="020B0504020202020204" pitchFamily="34" charset="0"/>
              </a:rPr>
              <a:t>, he </a:t>
            </a:r>
            <a:r>
              <a:rPr lang="en-NZ" sz="3600" dirty="0" err="1">
                <a:latin typeface="Arial Nova" panose="020B0504020202020204" pitchFamily="34" charset="0"/>
              </a:rPr>
              <a:t>korōria</a:t>
            </a:r>
            <a:r>
              <a:rPr lang="en-NZ" sz="3600" dirty="0">
                <a:latin typeface="Arial Nova" panose="020B0504020202020204" pitchFamily="34" charset="0"/>
              </a:rPr>
              <a:t> </a:t>
            </a:r>
            <a:r>
              <a:rPr lang="en-NZ" sz="3600" dirty="0" err="1">
                <a:latin typeface="Arial Nova" panose="020B0504020202020204" pitchFamily="34" charset="0"/>
              </a:rPr>
              <a:t>ki</a:t>
            </a:r>
            <a:r>
              <a:rPr lang="en-NZ" sz="3600" dirty="0">
                <a:latin typeface="Arial Nova" panose="020B0504020202020204" pitchFamily="34" charset="0"/>
              </a:rPr>
              <a:t> </a:t>
            </a:r>
            <a:r>
              <a:rPr lang="en-NZ" sz="3600" dirty="0" err="1">
                <a:latin typeface="Arial Nova" panose="020B0504020202020204" pitchFamily="34" charset="0"/>
              </a:rPr>
              <a:t>te</a:t>
            </a:r>
            <a:r>
              <a:rPr lang="en-NZ" sz="3600" dirty="0">
                <a:latin typeface="Arial Nova" panose="020B0504020202020204" pitchFamily="34" charset="0"/>
              </a:rPr>
              <a:t> Atua</a:t>
            </a:r>
            <a:br>
              <a:rPr lang="en-NZ" sz="3600" dirty="0">
                <a:latin typeface="Arial Nova" panose="020B0504020202020204" pitchFamily="34" charset="0"/>
              </a:rPr>
            </a:br>
            <a:r>
              <a:rPr lang="en-NZ" sz="3600" dirty="0">
                <a:latin typeface="Arial Nova" panose="020B0504020202020204" pitchFamily="34" charset="0"/>
              </a:rPr>
              <a:t>He </a:t>
            </a:r>
            <a:r>
              <a:rPr lang="en-NZ" sz="3600" dirty="0" err="1">
                <a:latin typeface="Arial Nova" panose="020B0504020202020204" pitchFamily="34" charset="0"/>
              </a:rPr>
              <a:t>maungārongo</a:t>
            </a:r>
            <a:r>
              <a:rPr lang="en-NZ" sz="3600" dirty="0">
                <a:latin typeface="Arial Nova" panose="020B0504020202020204" pitchFamily="34" charset="0"/>
              </a:rPr>
              <a:t> </a:t>
            </a:r>
            <a:r>
              <a:rPr lang="en-NZ" sz="3600" dirty="0" err="1">
                <a:latin typeface="Arial Nova" panose="020B0504020202020204" pitchFamily="34" charset="0"/>
              </a:rPr>
              <a:t>ki</a:t>
            </a:r>
            <a:r>
              <a:rPr lang="en-NZ" sz="3600" dirty="0">
                <a:latin typeface="Arial Nova" panose="020B0504020202020204" pitchFamily="34" charset="0"/>
              </a:rPr>
              <a:t> </a:t>
            </a:r>
            <a:r>
              <a:rPr lang="en-NZ" sz="3600" dirty="0" err="1">
                <a:latin typeface="Arial Nova" panose="020B0504020202020204" pitchFamily="34" charset="0"/>
              </a:rPr>
              <a:t>te</a:t>
            </a:r>
            <a:r>
              <a:rPr lang="en-NZ" sz="3600" dirty="0">
                <a:latin typeface="Arial Nova" panose="020B0504020202020204" pitchFamily="34" charset="0"/>
              </a:rPr>
              <a:t> whenua</a:t>
            </a:r>
            <a:br>
              <a:rPr lang="en-NZ" sz="3600" dirty="0">
                <a:latin typeface="Arial Nova" panose="020B0504020202020204" pitchFamily="34" charset="0"/>
              </a:rPr>
            </a:br>
            <a:r>
              <a:rPr lang="en-NZ" sz="3600" dirty="0">
                <a:latin typeface="Arial Nova" panose="020B0504020202020204" pitchFamily="34" charset="0"/>
              </a:rPr>
              <a:t>He </a:t>
            </a:r>
            <a:r>
              <a:rPr lang="en-NZ" sz="3600" dirty="0" err="1">
                <a:latin typeface="Arial Nova" panose="020B0504020202020204" pitchFamily="34" charset="0"/>
              </a:rPr>
              <a:t>whakaaro</a:t>
            </a:r>
            <a:r>
              <a:rPr lang="en-NZ" sz="3600" dirty="0">
                <a:latin typeface="Arial Nova" panose="020B0504020202020204" pitchFamily="34" charset="0"/>
              </a:rPr>
              <a:t> </a:t>
            </a:r>
            <a:r>
              <a:rPr lang="en-NZ" sz="3600" dirty="0" err="1">
                <a:latin typeface="Arial Nova" panose="020B0504020202020204" pitchFamily="34" charset="0"/>
              </a:rPr>
              <a:t>pai</a:t>
            </a:r>
            <a:r>
              <a:rPr lang="en-NZ" sz="3600" dirty="0">
                <a:latin typeface="Arial Nova" panose="020B0504020202020204" pitchFamily="34" charset="0"/>
              </a:rPr>
              <a:t> </a:t>
            </a:r>
            <a:r>
              <a:rPr lang="en-NZ" sz="3600" dirty="0" err="1">
                <a:latin typeface="Arial Nova" panose="020B0504020202020204" pitchFamily="34" charset="0"/>
              </a:rPr>
              <a:t>ki</a:t>
            </a:r>
            <a:r>
              <a:rPr lang="en-NZ" sz="3600" dirty="0">
                <a:latin typeface="Arial Nova" panose="020B0504020202020204" pitchFamily="34" charset="0"/>
              </a:rPr>
              <a:t> </a:t>
            </a:r>
            <a:r>
              <a:rPr lang="en-NZ" sz="3600" dirty="0" err="1">
                <a:latin typeface="Arial Nova" panose="020B0504020202020204" pitchFamily="34" charset="0"/>
              </a:rPr>
              <a:t>ngā</a:t>
            </a:r>
            <a:r>
              <a:rPr lang="en-NZ" sz="3600" dirty="0">
                <a:latin typeface="Arial Nova" panose="020B0504020202020204" pitchFamily="34" charset="0"/>
              </a:rPr>
              <a:t> </a:t>
            </a:r>
            <a:r>
              <a:rPr lang="en-NZ" sz="3600" dirty="0" err="1">
                <a:latin typeface="Arial Nova" panose="020B0504020202020204" pitchFamily="34" charset="0"/>
              </a:rPr>
              <a:t>tāngata</a:t>
            </a:r>
            <a:r>
              <a:rPr lang="en-NZ" sz="3600" dirty="0">
                <a:latin typeface="Arial Nova" panose="020B0504020202020204" pitchFamily="34" charset="0"/>
              </a:rPr>
              <a:t> </a:t>
            </a:r>
            <a:r>
              <a:rPr lang="en-NZ" sz="3600" dirty="0" err="1">
                <a:latin typeface="Arial Nova" panose="020B0504020202020204" pitchFamily="34" charset="0"/>
              </a:rPr>
              <a:t>katoa</a:t>
            </a:r>
            <a:br>
              <a:rPr lang="en-NZ" sz="3600" dirty="0">
                <a:latin typeface="Arial Nova" panose="020B0504020202020204" pitchFamily="34" charset="0"/>
              </a:rPr>
            </a:br>
            <a:r>
              <a:rPr lang="en-NZ" sz="3600" dirty="0" err="1">
                <a:latin typeface="Arial Nova" panose="020B0504020202020204" pitchFamily="34" charset="0"/>
              </a:rPr>
              <a:t>Hangā</a:t>
            </a:r>
            <a:r>
              <a:rPr lang="en-NZ" sz="3600" dirty="0">
                <a:latin typeface="Arial Nova" panose="020B0504020202020204" pitchFamily="34" charset="0"/>
              </a:rPr>
              <a:t> e </a:t>
            </a:r>
            <a:r>
              <a:rPr lang="en-NZ" sz="3600" dirty="0" err="1">
                <a:latin typeface="Arial Nova" panose="020B0504020202020204" pitchFamily="34" charset="0"/>
              </a:rPr>
              <a:t>te</a:t>
            </a:r>
            <a:r>
              <a:rPr lang="en-NZ" sz="3600" dirty="0">
                <a:latin typeface="Arial Nova" panose="020B0504020202020204" pitchFamily="34" charset="0"/>
              </a:rPr>
              <a:t> Atua he </a:t>
            </a:r>
            <a:r>
              <a:rPr lang="en-NZ" sz="3600" dirty="0" err="1">
                <a:latin typeface="Arial Nova" panose="020B0504020202020204" pitchFamily="34" charset="0"/>
              </a:rPr>
              <a:t>ngākau</a:t>
            </a:r>
            <a:r>
              <a:rPr lang="en-NZ" sz="3600" dirty="0">
                <a:latin typeface="Arial Nova" panose="020B0504020202020204" pitchFamily="34" charset="0"/>
              </a:rPr>
              <a:t> </a:t>
            </a:r>
            <a:r>
              <a:rPr lang="en-NZ" sz="3600" dirty="0" err="1">
                <a:latin typeface="Arial Nova" panose="020B0504020202020204" pitchFamily="34" charset="0"/>
              </a:rPr>
              <a:t>hou</a:t>
            </a:r>
            <a:br>
              <a:rPr lang="en-NZ" sz="3600" dirty="0">
                <a:latin typeface="Arial Nova" panose="020B0504020202020204" pitchFamily="34" charset="0"/>
              </a:rPr>
            </a:br>
            <a:r>
              <a:rPr lang="en-NZ" sz="3600" dirty="0">
                <a:latin typeface="Arial Nova" panose="020B0504020202020204" pitchFamily="34" charset="0"/>
              </a:rPr>
              <a:t>Ki roto, </a:t>
            </a:r>
            <a:r>
              <a:rPr lang="en-NZ" sz="3600" dirty="0" err="1">
                <a:latin typeface="Arial Nova" panose="020B0504020202020204" pitchFamily="34" charset="0"/>
              </a:rPr>
              <a:t>ki</a:t>
            </a:r>
            <a:r>
              <a:rPr lang="en-NZ" sz="3600" dirty="0">
                <a:latin typeface="Arial Nova" panose="020B0504020202020204" pitchFamily="34" charset="0"/>
              </a:rPr>
              <a:t> </a:t>
            </a:r>
            <a:r>
              <a:rPr lang="en-NZ" sz="3600" dirty="0" err="1">
                <a:latin typeface="Arial Nova" panose="020B0504020202020204" pitchFamily="34" charset="0"/>
              </a:rPr>
              <a:t>tēnā</a:t>
            </a:r>
            <a:r>
              <a:rPr lang="en-NZ" sz="3600" dirty="0">
                <a:latin typeface="Arial Nova" panose="020B0504020202020204" pitchFamily="34" charset="0"/>
              </a:rPr>
              <a:t>, </a:t>
            </a:r>
            <a:r>
              <a:rPr lang="en-NZ" sz="3600" dirty="0" err="1">
                <a:latin typeface="Arial Nova" panose="020B0504020202020204" pitchFamily="34" charset="0"/>
              </a:rPr>
              <a:t>ki</a:t>
            </a:r>
            <a:r>
              <a:rPr lang="en-NZ" sz="3600" dirty="0">
                <a:latin typeface="Arial Nova" panose="020B0504020202020204" pitchFamily="34" charset="0"/>
              </a:rPr>
              <a:t> </a:t>
            </a:r>
            <a:r>
              <a:rPr lang="en-NZ" sz="3600" dirty="0" err="1">
                <a:latin typeface="Arial Nova" panose="020B0504020202020204" pitchFamily="34" charset="0"/>
              </a:rPr>
              <a:t>tēnā</a:t>
            </a:r>
            <a:r>
              <a:rPr lang="en-NZ" sz="3600" dirty="0">
                <a:latin typeface="Arial Nova" panose="020B0504020202020204" pitchFamily="34" charset="0"/>
              </a:rPr>
              <a:t> o </a:t>
            </a:r>
            <a:r>
              <a:rPr lang="en-NZ" sz="3600" dirty="0" err="1">
                <a:latin typeface="Arial Nova" panose="020B0504020202020204" pitchFamily="34" charset="0"/>
              </a:rPr>
              <a:t>mātou</a:t>
            </a:r>
            <a:br>
              <a:rPr lang="en-NZ" sz="3600" dirty="0">
                <a:latin typeface="Arial Nova" panose="020B0504020202020204" pitchFamily="34" charset="0"/>
              </a:rPr>
            </a:br>
            <a:r>
              <a:rPr lang="en-NZ" sz="3600" dirty="0" err="1">
                <a:latin typeface="Arial Nova" panose="020B0504020202020204" pitchFamily="34" charset="0"/>
              </a:rPr>
              <a:t>Whakatōngia</a:t>
            </a:r>
            <a:r>
              <a:rPr lang="en-NZ" sz="3600" dirty="0">
                <a:latin typeface="Arial Nova" panose="020B0504020202020204" pitchFamily="34" charset="0"/>
              </a:rPr>
              <a:t> </a:t>
            </a:r>
            <a:r>
              <a:rPr lang="en-NZ" sz="3600" dirty="0" err="1">
                <a:latin typeface="Arial Nova" panose="020B0504020202020204" pitchFamily="34" charset="0"/>
              </a:rPr>
              <a:t>tō</a:t>
            </a:r>
            <a:r>
              <a:rPr lang="en-NZ" sz="3600" dirty="0">
                <a:latin typeface="Arial Nova" panose="020B0504020202020204" pitchFamily="34" charset="0"/>
              </a:rPr>
              <a:t> </a:t>
            </a:r>
            <a:r>
              <a:rPr lang="en-NZ" sz="3600" dirty="0" err="1">
                <a:latin typeface="Arial Nova" panose="020B0504020202020204" pitchFamily="34" charset="0"/>
              </a:rPr>
              <a:t>wairua</a:t>
            </a:r>
            <a:r>
              <a:rPr lang="en-NZ" sz="3600" dirty="0">
                <a:latin typeface="Arial Nova" panose="020B0504020202020204" pitchFamily="34" charset="0"/>
              </a:rPr>
              <a:t> </a:t>
            </a:r>
            <a:r>
              <a:rPr lang="en-NZ" sz="3600" dirty="0" err="1">
                <a:latin typeface="Arial Nova" panose="020B0504020202020204" pitchFamily="34" charset="0"/>
              </a:rPr>
              <a:t>tapu</a:t>
            </a:r>
            <a:br>
              <a:rPr lang="en-NZ" sz="3600" dirty="0">
                <a:latin typeface="Arial Nova" panose="020B0504020202020204" pitchFamily="34" charset="0"/>
              </a:rPr>
            </a:br>
            <a:r>
              <a:rPr lang="en-NZ" sz="3600" dirty="0" err="1">
                <a:latin typeface="Arial Nova" panose="020B0504020202020204" pitchFamily="34" charset="0"/>
              </a:rPr>
              <a:t>Hei</a:t>
            </a:r>
            <a:r>
              <a:rPr lang="en-NZ" sz="3600" dirty="0">
                <a:latin typeface="Arial Nova" panose="020B0504020202020204" pitchFamily="34" charset="0"/>
              </a:rPr>
              <a:t> </a:t>
            </a:r>
            <a:r>
              <a:rPr lang="en-NZ" sz="3600" dirty="0" err="1">
                <a:latin typeface="Arial Nova" panose="020B0504020202020204" pitchFamily="34" charset="0"/>
              </a:rPr>
              <a:t>awhina</a:t>
            </a:r>
            <a:r>
              <a:rPr lang="en-NZ" sz="3600" dirty="0">
                <a:latin typeface="Arial Nova" panose="020B0504020202020204" pitchFamily="34" charset="0"/>
              </a:rPr>
              <a:t>, </a:t>
            </a:r>
            <a:r>
              <a:rPr lang="en-NZ" sz="3600" dirty="0" err="1">
                <a:latin typeface="Arial Nova" panose="020B0504020202020204" pitchFamily="34" charset="0"/>
              </a:rPr>
              <a:t>hei</a:t>
            </a:r>
            <a:r>
              <a:rPr lang="en-NZ" sz="3600" dirty="0">
                <a:latin typeface="Arial Nova" panose="020B0504020202020204" pitchFamily="34" charset="0"/>
              </a:rPr>
              <a:t> </a:t>
            </a:r>
            <a:r>
              <a:rPr lang="en-NZ" sz="3600" dirty="0" err="1">
                <a:latin typeface="Arial Nova" panose="020B0504020202020204" pitchFamily="34" charset="0"/>
              </a:rPr>
              <a:t>tohutohu</a:t>
            </a:r>
            <a:r>
              <a:rPr lang="en-NZ" sz="3600" dirty="0">
                <a:latin typeface="Arial Nova" panose="020B0504020202020204" pitchFamily="34" charset="0"/>
              </a:rPr>
              <a:t> </a:t>
            </a:r>
            <a:r>
              <a:rPr lang="en-NZ" sz="3600" dirty="0" err="1">
                <a:latin typeface="Arial Nova" panose="020B0504020202020204" pitchFamily="34" charset="0"/>
              </a:rPr>
              <a:t>i</a:t>
            </a:r>
            <a:r>
              <a:rPr lang="en-NZ" sz="3600" dirty="0">
                <a:latin typeface="Arial Nova" panose="020B0504020202020204" pitchFamily="34" charset="0"/>
              </a:rPr>
              <a:t> ā </a:t>
            </a:r>
            <a:r>
              <a:rPr lang="en-NZ" sz="3600" dirty="0" err="1">
                <a:latin typeface="Arial Nova" panose="020B0504020202020204" pitchFamily="34" charset="0"/>
              </a:rPr>
              <a:t>mātou</a:t>
            </a:r>
            <a:br>
              <a:rPr lang="en-NZ" sz="3600" dirty="0">
                <a:latin typeface="Arial Nova" panose="020B0504020202020204" pitchFamily="34" charset="0"/>
              </a:rPr>
            </a:br>
            <a:r>
              <a:rPr lang="en-NZ" sz="3600" dirty="0" err="1">
                <a:latin typeface="Arial Nova" panose="020B0504020202020204" pitchFamily="34" charset="0"/>
              </a:rPr>
              <a:t>hei</a:t>
            </a:r>
            <a:r>
              <a:rPr lang="en-NZ" sz="3600" dirty="0">
                <a:latin typeface="Arial Nova" panose="020B0504020202020204" pitchFamily="34" charset="0"/>
              </a:rPr>
              <a:t> </a:t>
            </a:r>
            <a:r>
              <a:rPr lang="en-NZ" sz="3600" dirty="0" err="1">
                <a:latin typeface="Arial Nova" panose="020B0504020202020204" pitchFamily="34" charset="0"/>
              </a:rPr>
              <a:t>ako</a:t>
            </a:r>
            <a:r>
              <a:rPr lang="en-NZ" sz="3600" dirty="0">
                <a:latin typeface="Arial Nova" panose="020B0504020202020204" pitchFamily="34" charset="0"/>
              </a:rPr>
              <a:t> </a:t>
            </a:r>
            <a:r>
              <a:rPr lang="en-NZ" sz="3600" dirty="0" err="1">
                <a:latin typeface="Arial Nova" panose="020B0504020202020204" pitchFamily="34" charset="0"/>
              </a:rPr>
              <a:t>hoki</a:t>
            </a:r>
            <a:r>
              <a:rPr lang="en-NZ" sz="3600" dirty="0">
                <a:latin typeface="Arial Nova" panose="020B0504020202020204" pitchFamily="34" charset="0"/>
              </a:rPr>
              <a:t> </a:t>
            </a:r>
            <a:r>
              <a:rPr lang="en-NZ" sz="3600" dirty="0" err="1">
                <a:latin typeface="Arial Nova" panose="020B0504020202020204" pitchFamily="34" charset="0"/>
              </a:rPr>
              <a:t>i</a:t>
            </a:r>
            <a:r>
              <a:rPr lang="en-NZ" sz="3600" dirty="0">
                <a:latin typeface="Arial Nova" panose="020B0504020202020204" pitchFamily="34" charset="0"/>
              </a:rPr>
              <a:t> </a:t>
            </a:r>
            <a:r>
              <a:rPr lang="en-NZ" sz="3600" dirty="0" err="1">
                <a:latin typeface="Arial Nova" panose="020B0504020202020204" pitchFamily="34" charset="0"/>
              </a:rPr>
              <a:t>ngā</a:t>
            </a:r>
            <a:r>
              <a:rPr lang="en-NZ" sz="3600" dirty="0">
                <a:latin typeface="Arial Nova" panose="020B0504020202020204" pitchFamily="34" charset="0"/>
              </a:rPr>
              <a:t> mahi </a:t>
            </a:r>
            <a:r>
              <a:rPr lang="en-NZ" sz="3600" dirty="0" err="1">
                <a:latin typeface="Arial Nova" panose="020B0504020202020204" pitchFamily="34" charset="0"/>
              </a:rPr>
              <a:t>mō</a:t>
            </a:r>
            <a:r>
              <a:rPr lang="en-NZ" sz="3600" dirty="0">
                <a:latin typeface="Arial Nova" panose="020B0504020202020204" pitchFamily="34" charset="0"/>
              </a:rPr>
              <a:t> </a:t>
            </a:r>
            <a:r>
              <a:rPr lang="en-NZ" sz="3600" dirty="0" err="1">
                <a:latin typeface="Arial Nova" panose="020B0504020202020204" pitchFamily="34" charset="0"/>
              </a:rPr>
              <a:t>tēnei</a:t>
            </a:r>
            <a:r>
              <a:rPr lang="en-NZ" sz="3600" dirty="0">
                <a:latin typeface="Arial Nova" panose="020B0504020202020204" pitchFamily="34" charset="0"/>
              </a:rPr>
              <a:t> </a:t>
            </a:r>
            <a:r>
              <a:rPr lang="en-NZ" sz="3600" dirty="0" err="1">
                <a:latin typeface="Arial Nova" panose="020B0504020202020204" pitchFamily="34" charset="0"/>
              </a:rPr>
              <a:t>rā</a:t>
            </a:r>
            <a:br>
              <a:rPr lang="en-NZ" sz="3600" dirty="0">
                <a:latin typeface="Arial Nova" panose="020B0504020202020204" pitchFamily="34" charset="0"/>
              </a:rPr>
            </a:br>
            <a:r>
              <a:rPr lang="en-NZ" sz="3600" dirty="0">
                <a:latin typeface="Arial Nova" panose="020B0504020202020204" pitchFamily="34" charset="0"/>
              </a:rPr>
              <a:t>Amine.</a:t>
            </a:r>
          </a:p>
        </p:txBody>
      </p:sp>
    </p:spTree>
    <p:extLst>
      <p:ext uri="{BB962C8B-B14F-4D97-AF65-F5344CB8AC3E}">
        <p14:creationId xmlns:p14="http://schemas.microsoft.com/office/powerpoint/2010/main" val="4291319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F3B0F-13A9-452F-91C2-E8D71826C4FB}"/>
              </a:ext>
            </a:extLst>
          </p:cNvPr>
          <p:cNvSpPr>
            <a:spLocks noGrp="1"/>
          </p:cNvSpPr>
          <p:nvPr>
            <p:ph type="title"/>
          </p:nvPr>
        </p:nvSpPr>
        <p:spPr>
          <a:xfrm>
            <a:off x="609600" y="251791"/>
            <a:ext cx="10972800" cy="6440557"/>
          </a:xfrm>
        </p:spPr>
        <p:txBody>
          <a:bodyPr>
            <a:normAutofit fontScale="90000"/>
          </a:bodyPr>
          <a:lstStyle/>
          <a:p>
            <a:r>
              <a:rPr lang="en-NZ" dirty="0"/>
              <a:t>He </a:t>
            </a:r>
            <a:r>
              <a:rPr lang="en-NZ" dirty="0" err="1"/>
              <a:t>Kōrerorero</a:t>
            </a:r>
            <a:r>
              <a:rPr lang="en-NZ" dirty="0"/>
              <a:t>…A Conversation</a:t>
            </a:r>
            <a:br>
              <a:rPr lang="en-NZ" dirty="0"/>
            </a:br>
            <a:r>
              <a:rPr lang="en-NZ" sz="3600" dirty="0"/>
              <a:t>Greeting</a:t>
            </a:r>
            <a:br>
              <a:rPr lang="en-NZ" sz="3600" dirty="0">
                <a:highlight>
                  <a:srgbClr val="FFFF00"/>
                </a:highlight>
              </a:rPr>
            </a:br>
            <a:r>
              <a:rPr lang="en-NZ" sz="3600" dirty="0"/>
              <a:t>Who are you ?</a:t>
            </a:r>
            <a:br>
              <a:rPr lang="en-NZ" sz="3600" dirty="0"/>
            </a:br>
            <a:r>
              <a:rPr lang="en-NZ" sz="3600" dirty="0"/>
              <a:t>How are you?</a:t>
            </a:r>
            <a:br>
              <a:rPr lang="en-NZ" sz="3600" dirty="0"/>
            </a:br>
            <a:r>
              <a:rPr lang="en-NZ" sz="3600" dirty="0"/>
              <a:t>Where are you from?</a:t>
            </a:r>
            <a:br>
              <a:rPr lang="en-NZ" sz="3600" dirty="0"/>
            </a:br>
            <a:r>
              <a:rPr lang="en-NZ" sz="3600" dirty="0"/>
              <a:t>Where are you living?</a:t>
            </a:r>
            <a:br>
              <a:rPr lang="en-NZ" sz="3600" dirty="0"/>
            </a:br>
            <a:r>
              <a:rPr lang="en-NZ" sz="3600" dirty="0"/>
              <a:t>Where are you working?</a:t>
            </a:r>
            <a:br>
              <a:rPr lang="en-NZ" sz="3600" dirty="0"/>
            </a:br>
            <a:r>
              <a:rPr lang="en-NZ" sz="3600" dirty="0"/>
              <a:t>Who are your family?</a:t>
            </a:r>
            <a:br>
              <a:rPr lang="en-NZ" sz="3600" dirty="0"/>
            </a:br>
            <a:r>
              <a:rPr lang="en-NZ" sz="3600" dirty="0"/>
              <a:t>How many people in your family?</a:t>
            </a:r>
            <a:br>
              <a:rPr lang="en-NZ" sz="3600" dirty="0"/>
            </a:br>
            <a:r>
              <a:rPr lang="en-NZ" sz="3600" dirty="0"/>
              <a:t>Where were you born?</a:t>
            </a:r>
            <a:br>
              <a:rPr lang="en-NZ" sz="3600" dirty="0"/>
            </a:br>
            <a:r>
              <a:rPr lang="en-NZ" sz="3600" dirty="0"/>
              <a:t>Where were you raised?</a:t>
            </a:r>
            <a:br>
              <a:rPr lang="en-NZ" sz="3600" dirty="0"/>
            </a:br>
            <a:r>
              <a:rPr lang="en-NZ" sz="3600" dirty="0"/>
              <a:t>What kind of things do you like?</a:t>
            </a:r>
            <a:br>
              <a:rPr lang="en-NZ" sz="3600" dirty="0"/>
            </a:br>
            <a:r>
              <a:rPr lang="en-NZ" sz="3600" dirty="0"/>
              <a:t>Greeting then Farewell.</a:t>
            </a:r>
          </a:p>
        </p:txBody>
      </p:sp>
    </p:spTree>
    <p:extLst>
      <p:ext uri="{BB962C8B-B14F-4D97-AF65-F5344CB8AC3E}">
        <p14:creationId xmlns:p14="http://schemas.microsoft.com/office/powerpoint/2010/main" val="687081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8EFB-A4DB-4146-93A3-F92CF2AFA483}"/>
              </a:ext>
            </a:extLst>
          </p:cNvPr>
          <p:cNvSpPr>
            <a:spLocks noGrp="1"/>
          </p:cNvSpPr>
          <p:nvPr>
            <p:ph type="title"/>
          </p:nvPr>
        </p:nvSpPr>
        <p:spPr/>
        <p:txBody>
          <a:bodyPr/>
          <a:lstStyle/>
          <a:p>
            <a:endParaRPr lang="en-NZ" dirty="0"/>
          </a:p>
        </p:txBody>
      </p:sp>
      <p:pic>
        <p:nvPicPr>
          <p:cNvPr id="4" name="Online Media 3" title="08 Ko Te Whaea">
            <a:hlinkClick r:id="" action="ppaction://media"/>
            <a:extLst>
              <a:ext uri="{FF2B5EF4-FFF2-40B4-BE49-F238E27FC236}">
                <a16:creationId xmlns:a16="http://schemas.microsoft.com/office/drawing/2014/main" id="{7B3EECD2-D0CE-44CB-8693-C5C913DF1426}"/>
              </a:ext>
            </a:extLst>
          </p:cNvPr>
          <p:cNvPicPr>
            <a:picLocks noGrp="1" noRot="1" noChangeAspect="1"/>
          </p:cNvPicPr>
          <p:nvPr>
            <p:ph idx="1"/>
            <a:videoFile r:link="rId1"/>
          </p:nvPr>
        </p:nvPicPr>
        <p:blipFill>
          <a:blip r:embed="rId3"/>
          <a:stretch>
            <a:fillRect/>
          </a:stretch>
        </p:blipFill>
        <p:spPr>
          <a:xfrm>
            <a:off x="838200" y="365125"/>
            <a:ext cx="10515600" cy="6127750"/>
          </a:xfrm>
          <a:prstGeom prst="rect">
            <a:avLst/>
          </a:prstGeom>
        </p:spPr>
      </p:pic>
    </p:spTree>
    <p:extLst>
      <p:ext uri="{BB962C8B-B14F-4D97-AF65-F5344CB8AC3E}">
        <p14:creationId xmlns:p14="http://schemas.microsoft.com/office/powerpoint/2010/main" val="146222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0ED3C-E6C7-489A-B258-A39FC612C0EE}"/>
              </a:ext>
            </a:extLst>
          </p:cNvPr>
          <p:cNvSpPr>
            <a:spLocks noGrp="1"/>
          </p:cNvSpPr>
          <p:nvPr>
            <p:ph type="title"/>
          </p:nvPr>
        </p:nvSpPr>
        <p:spPr>
          <a:xfrm>
            <a:off x="1631852" y="624110"/>
            <a:ext cx="9872761" cy="3192516"/>
          </a:xfrm>
        </p:spPr>
        <p:txBody>
          <a:bodyPr>
            <a:normAutofit/>
          </a:bodyPr>
          <a:lstStyle/>
          <a:p>
            <a:r>
              <a:rPr lang="en-NZ" sz="5400" dirty="0"/>
              <a:t>Karakia </a:t>
            </a:r>
            <a:r>
              <a:rPr lang="en-NZ" sz="5400" dirty="0" err="1"/>
              <a:t>Whakamutunga</a:t>
            </a:r>
            <a:endParaRPr lang="en-NZ" sz="5400" dirty="0"/>
          </a:p>
        </p:txBody>
      </p:sp>
    </p:spTree>
    <p:extLst>
      <p:ext uri="{BB962C8B-B14F-4D97-AF65-F5344CB8AC3E}">
        <p14:creationId xmlns:p14="http://schemas.microsoft.com/office/powerpoint/2010/main" val="1752296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8EFB-A4DB-4146-93A3-F92CF2AFA483}"/>
              </a:ext>
            </a:extLst>
          </p:cNvPr>
          <p:cNvSpPr>
            <a:spLocks noGrp="1"/>
          </p:cNvSpPr>
          <p:nvPr>
            <p:ph type="title"/>
          </p:nvPr>
        </p:nvSpPr>
        <p:spPr/>
        <p:txBody>
          <a:bodyPr/>
          <a:lstStyle/>
          <a:p>
            <a:endParaRPr lang="en-NZ" dirty="0"/>
          </a:p>
        </p:txBody>
      </p:sp>
      <p:pic>
        <p:nvPicPr>
          <p:cNvPr id="4" name="Online Media 3" title="08 Ko Te Whaea">
            <a:hlinkClick r:id="" action="ppaction://media"/>
            <a:extLst>
              <a:ext uri="{FF2B5EF4-FFF2-40B4-BE49-F238E27FC236}">
                <a16:creationId xmlns:a16="http://schemas.microsoft.com/office/drawing/2014/main" id="{7B3EECD2-D0CE-44CB-8693-C5C913DF1426}"/>
              </a:ext>
            </a:extLst>
          </p:cNvPr>
          <p:cNvPicPr>
            <a:picLocks noGrp="1" noRot="1" noChangeAspect="1"/>
          </p:cNvPicPr>
          <p:nvPr>
            <p:ph idx="1"/>
            <a:videoFile r:link="rId1"/>
          </p:nvPr>
        </p:nvPicPr>
        <p:blipFill>
          <a:blip r:embed="rId3"/>
          <a:stretch>
            <a:fillRect/>
          </a:stretch>
        </p:blipFill>
        <p:spPr>
          <a:xfrm>
            <a:off x="838200" y="365125"/>
            <a:ext cx="10515600" cy="6127750"/>
          </a:xfrm>
          <a:prstGeom prst="rect">
            <a:avLst/>
          </a:prstGeom>
        </p:spPr>
      </p:pic>
    </p:spTree>
    <p:extLst>
      <p:ext uri="{BB962C8B-B14F-4D97-AF65-F5344CB8AC3E}">
        <p14:creationId xmlns:p14="http://schemas.microsoft.com/office/powerpoint/2010/main" val="196232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87BFE-9FED-49B4-86E9-A1D54D0A6E96}"/>
              </a:ext>
            </a:extLst>
          </p:cNvPr>
          <p:cNvSpPr>
            <a:spLocks noGrp="1"/>
          </p:cNvSpPr>
          <p:nvPr>
            <p:ph type="title"/>
          </p:nvPr>
        </p:nvSpPr>
        <p:spPr/>
        <p:txBody>
          <a:bodyPr/>
          <a:lstStyle/>
          <a:p>
            <a:endParaRPr lang="en-NZ"/>
          </a:p>
        </p:txBody>
      </p:sp>
      <p:pic>
        <p:nvPicPr>
          <p:cNvPr id="4" name="Online Media 3" title="He Honore">
            <a:hlinkClick r:id="" action="ppaction://media"/>
            <a:extLst>
              <a:ext uri="{FF2B5EF4-FFF2-40B4-BE49-F238E27FC236}">
                <a16:creationId xmlns:a16="http://schemas.microsoft.com/office/drawing/2014/main" id="{8B0E18B5-60C1-437A-9C09-BFF1A1A5C410}"/>
              </a:ext>
            </a:extLst>
          </p:cNvPr>
          <p:cNvPicPr>
            <a:picLocks noGrp="1" noRot="1" noChangeAspect="1"/>
          </p:cNvPicPr>
          <p:nvPr>
            <p:ph idx="1"/>
            <a:videoFile r:link="rId1"/>
          </p:nvPr>
        </p:nvPicPr>
        <p:blipFill>
          <a:blip r:embed="rId3"/>
          <a:stretch>
            <a:fillRect/>
          </a:stretch>
        </p:blipFill>
        <p:spPr>
          <a:xfrm>
            <a:off x="731520" y="365125"/>
            <a:ext cx="10622280" cy="5811838"/>
          </a:xfrm>
          <a:prstGeom prst="rect">
            <a:avLst/>
          </a:prstGeom>
        </p:spPr>
      </p:pic>
    </p:spTree>
    <p:extLst>
      <p:ext uri="{BB962C8B-B14F-4D97-AF65-F5344CB8AC3E}">
        <p14:creationId xmlns:p14="http://schemas.microsoft.com/office/powerpoint/2010/main" val="359598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7C88C6-A44D-40EB-A0A8-60253C2A19DF}"/>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4100" kern="1200" dirty="0">
                <a:solidFill>
                  <a:schemeClr val="tx1"/>
                </a:solidFill>
                <a:latin typeface="+mj-lt"/>
                <a:ea typeface="+mj-ea"/>
                <a:cs typeface="+mj-cs"/>
              </a:rPr>
              <a:t>He </a:t>
            </a:r>
            <a:r>
              <a:rPr lang="en-US" sz="4100" kern="1200" dirty="0" err="1">
                <a:solidFill>
                  <a:schemeClr val="tx1"/>
                </a:solidFill>
                <a:latin typeface="+mj-lt"/>
                <a:ea typeface="+mj-ea"/>
                <a:cs typeface="+mj-cs"/>
              </a:rPr>
              <a:t>whakatauki</a:t>
            </a:r>
            <a:r>
              <a:rPr lang="en-US" sz="4100" kern="1200" dirty="0">
                <a:solidFill>
                  <a:schemeClr val="tx1"/>
                </a:solidFill>
                <a:latin typeface="+mj-lt"/>
                <a:ea typeface="+mj-ea"/>
                <a:cs typeface="+mj-cs"/>
              </a:rPr>
              <a:t>: </a:t>
            </a:r>
            <a:r>
              <a:rPr lang="en-US" sz="4100" kern="1200" dirty="0" err="1">
                <a:solidFill>
                  <a:schemeClr val="tx1"/>
                </a:solidFill>
                <a:latin typeface="+mj-lt"/>
                <a:ea typeface="+mj-ea"/>
                <a:cs typeface="+mj-cs"/>
              </a:rPr>
              <a:t>Ahakoa</a:t>
            </a:r>
            <a:r>
              <a:rPr lang="en-US" sz="4100" kern="1200" dirty="0">
                <a:solidFill>
                  <a:schemeClr val="tx1"/>
                </a:solidFill>
                <a:latin typeface="+mj-lt"/>
                <a:ea typeface="+mj-ea"/>
                <a:cs typeface="+mj-cs"/>
              </a:rPr>
              <a:t> he </a:t>
            </a:r>
            <a:r>
              <a:rPr lang="en-US" sz="4100" kern="1200" dirty="0" err="1">
                <a:solidFill>
                  <a:schemeClr val="tx1"/>
                </a:solidFill>
                <a:latin typeface="+mj-lt"/>
                <a:ea typeface="+mj-ea"/>
                <a:cs typeface="+mj-cs"/>
              </a:rPr>
              <a:t>iti</a:t>
            </a:r>
            <a:r>
              <a:rPr lang="en-US" sz="4100" kern="1200" dirty="0">
                <a:solidFill>
                  <a:schemeClr val="tx1"/>
                </a:solidFill>
                <a:latin typeface="+mj-lt"/>
                <a:ea typeface="+mj-ea"/>
                <a:cs typeface="+mj-cs"/>
              </a:rPr>
              <a:t> he pounamu.</a:t>
            </a:r>
            <a:br>
              <a:rPr lang="en-US" sz="4100" kern="1200" dirty="0">
                <a:solidFill>
                  <a:schemeClr val="tx1"/>
                </a:solidFill>
                <a:latin typeface="+mj-lt"/>
                <a:ea typeface="+mj-ea"/>
                <a:cs typeface="+mj-cs"/>
              </a:rPr>
            </a:br>
            <a:r>
              <a:rPr lang="en-US" sz="4100" kern="1200" dirty="0">
                <a:solidFill>
                  <a:schemeClr val="tx1"/>
                </a:solidFill>
                <a:latin typeface="+mj-lt"/>
                <a:ea typeface="+mj-ea"/>
                <a:cs typeface="+mj-cs"/>
              </a:rPr>
              <a:t>Although it may be small, it is a treasure.</a:t>
            </a:r>
            <a:br>
              <a:rPr lang="en-US" sz="4100" kern="1200" dirty="0">
                <a:solidFill>
                  <a:schemeClr val="tx1"/>
                </a:solidFill>
                <a:latin typeface="+mj-lt"/>
                <a:ea typeface="+mj-ea"/>
                <a:cs typeface="+mj-cs"/>
              </a:rPr>
            </a:br>
            <a:br>
              <a:rPr lang="en-US" sz="4100" kern="1200" dirty="0">
                <a:solidFill>
                  <a:schemeClr val="tx1"/>
                </a:solidFill>
                <a:latin typeface="+mj-lt"/>
                <a:ea typeface="+mj-ea"/>
                <a:cs typeface="+mj-cs"/>
              </a:rPr>
            </a:br>
            <a:r>
              <a:rPr lang="en-US" sz="4100" kern="1200" dirty="0">
                <a:solidFill>
                  <a:schemeClr val="tx1"/>
                </a:solidFill>
                <a:latin typeface="+mj-lt"/>
                <a:ea typeface="+mj-ea"/>
                <a:cs typeface="+mj-cs"/>
              </a:rPr>
              <a:t>He </a:t>
            </a:r>
            <a:r>
              <a:rPr lang="en-US" sz="4100" kern="1200" dirty="0" err="1">
                <a:solidFill>
                  <a:schemeClr val="tx1"/>
                </a:solidFill>
                <a:latin typeface="+mj-lt"/>
                <a:ea typeface="+mj-ea"/>
                <a:cs typeface="+mj-cs"/>
              </a:rPr>
              <a:t>kiiwaha</a:t>
            </a:r>
            <a:r>
              <a:rPr lang="en-US" sz="4100" kern="1200" dirty="0">
                <a:solidFill>
                  <a:schemeClr val="tx1"/>
                </a:solidFill>
                <a:latin typeface="+mj-lt"/>
                <a:ea typeface="+mj-ea"/>
                <a:cs typeface="+mj-cs"/>
              </a:rPr>
              <a:t>: Ka </a:t>
            </a:r>
            <a:r>
              <a:rPr lang="en-US" sz="4100" kern="1200" dirty="0" err="1">
                <a:solidFill>
                  <a:schemeClr val="tx1"/>
                </a:solidFill>
                <a:latin typeface="+mj-lt"/>
                <a:ea typeface="+mj-ea"/>
                <a:cs typeface="+mj-cs"/>
              </a:rPr>
              <a:t>wāni</a:t>
            </a:r>
            <a:r>
              <a:rPr lang="en-US" sz="4100" kern="1200" dirty="0">
                <a:solidFill>
                  <a:schemeClr val="tx1"/>
                </a:solidFill>
                <a:latin typeface="+mj-lt"/>
                <a:ea typeface="+mj-ea"/>
                <a:cs typeface="+mj-cs"/>
              </a:rPr>
              <a:t> </a:t>
            </a:r>
            <a:r>
              <a:rPr lang="en-US" sz="4100" kern="1200" dirty="0" err="1">
                <a:solidFill>
                  <a:schemeClr val="tx1"/>
                </a:solidFill>
                <a:latin typeface="+mj-lt"/>
                <a:ea typeface="+mj-ea"/>
                <a:cs typeface="+mj-cs"/>
              </a:rPr>
              <a:t>kē</a:t>
            </a:r>
            <a:r>
              <a:rPr lang="en-US" sz="4100" kern="1200" dirty="0">
                <a:solidFill>
                  <a:schemeClr val="tx1"/>
                </a:solidFill>
                <a:latin typeface="+mj-lt"/>
                <a:ea typeface="+mj-ea"/>
                <a:cs typeface="+mj-cs"/>
              </a:rPr>
              <a:t>! = WOW!!</a:t>
            </a:r>
          </a:p>
        </p:txBody>
      </p:sp>
      <p:cxnSp>
        <p:nvCxnSpPr>
          <p:cNvPr id="11" name="Straight Connector 10">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94112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Online Media 3" title="A ha ka ma na slow and fast">
            <a:hlinkClick r:id="" action="ppaction://media"/>
            <a:extLst>
              <a:ext uri="{FF2B5EF4-FFF2-40B4-BE49-F238E27FC236}">
                <a16:creationId xmlns:a16="http://schemas.microsoft.com/office/drawing/2014/main" id="{09EBE934-7A18-4EED-B9D5-69B0BBC1D75A}"/>
              </a:ext>
            </a:extLst>
          </p:cNvPr>
          <p:cNvPicPr>
            <a:picLocks noGrp="1" noRot="1" noChangeAspect="1"/>
          </p:cNvPicPr>
          <p:nvPr>
            <p:ph idx="1"/>
            <a:videoFile r:link="rId1"/>
          </p:nvPr>
        </p:nvPicPr>
        <p:blipFill>
          <a:blip r:embed="rId3"/>
          <a:stretch>
            <a:fillRect/>
          </a:stretch>
        </p:blipFill>
        <p:spPr>
          <a:xfrm>
            <a:off x="185530" y="159026"/>
            <a:ext cx="11820940" cy="6559826"/>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839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2B6B03-A936-456C-98B2-C0664F3193B0}"/>
              </a:ext>
            </a:extLst>
          </p:cNvPr>
          <p:cNvSpPr>
            <a:spLocks noGrp="1"/>
          </p:cNvSpPr>
          <p:nvPr>
            <p:ph idx="1"/>
          </p:nvPr>
        </p:nvSpPr>
        <p:spPr>
          <a:xfrm>
            <a:off x="2333470" y="164893"/>
            <a:ext cx="8229600" cy="6295869"/>
          </a:xfrm>
        </p:spPr>
        <p:txBody>
          <a:bodyPr>
            <a:normAutofit/>
          </a:bodyPr>
          <a:lstStyle/>
          <a:p>
            <a:endParaRPr lang="en-NZ" sz="2100" dirty="0"/>
          </a:p>
          <a:p>
            <a:r>
              <a:rPr lang="en-NZ" sz="2800" b="1" dirty="0"/>
              <a:t>How do we ask “ Where are you living?”</a:t>
            </a:r>
          </a:p>
          <a:p>
            <a:r>
              <a:rPr lang="en-NZ" sz="2800" b="1" dirty="0"/>
              <a:t>Kei </a:t>
            </a:r>
            <a:r>
              <a:rPr lang="en-NZ" sz="2800" b="1" dirty="0" err="1"/>
              <a:t>hea</a:t>
            </a:r>
            <a:r>
              <a:rPr lang="en-NZ" sz="2800" b="1" dirty="0"/>
              <a:t> </a:t>
            </a:r>
            <a:r>
              <a:rPr lang="en-NZ" sz="2800" b="1" dirty="0" err="1"/>
              <a:t>koe</a:t>
            </a:r>
            <a:r>
              <a:rPr lang="en-NZ" sz="2800" b="1" dirty="0"/>
              <a:t> e </a:t>
            </a:r>
            <a:r>
              <a:rPr lang="en-NZ" sz="2800" b="1" dirty="0" err="1"/>
              <a:t>noho</a:t>
            </a:r>
            <a:r>
              <a:rPr lang="en-NZ" sz="2800" b="1" dirty="0"/>
              <a:t> ana?</a:t>
            </a:r>
          </a:p>
          <a:p>
            <a:r>
              <a:rPr lang="en-NZ" sz="2800" b="1" dirty="0"/>
              <a:t>Kei + Place or place name + subject + e </a:t>
            </a:r>
            <a:r>
              <a:rPr lang="en-NZ" sz="2800" b="1" dirty="0" err="1"/>
              <a:t>noho</a:t>
            </a:r>
            <a:r>
              <a:rPr lang="en-NZ" sz="2800" b="1" dirty="0"/>
              <a:t> ana   </a:t>
            </a:r>
          </a:p>
          <a:p>
            <a:endParaRPr lang="en-NZ" sz="2800" b="1" dirty="0"/>
          </a:p>
          <a:p>
            <a:pPr marL="0" indent="0">
              <a:buNone/>
            </a:pPr>
            <a:r>
              <a:rPr lang="en-NZ" sz="2800" b="1" dirty="0"/>
              <a:t>          Kei </a:t>
            </a:r>
            <a:r>
              <a:rPr lang="en-NZ" sz="2800" b="1" dirty="0" err="1"/>
              <a:t>hea</a:t>
            </a:r>
            <a:r>
              <a:rPr lang="en-NZ" sz="2800" b="1" dirty="0"/>
              <a:t> </a:t>
            </a:r>
            <a:r>
              <a:rPr lang="en-NZ" sz="2800" b="1" dirty="0" err="1"/>
              <a:t>koe</a:t>
            </a:r>
            <a:r>
              <a:rPr lang="en-NZ" sz="2800" b="1" dirty="0"/>
              <a:t> e </a:t>
            </a:r>
            <a:r>
              <a:rPr lang="en-NZ" sz="2800" b="1" dirty="0" err="1"/>
              <a:t>noho</a:t>
            </a:r>
            <a:r>
              <a:rPr lang="en-NZ" sz="2800" b="1" dirty="0"/>
              <a:t> ana?</a:t>
            </a:r>
          </a:p>
          <a:p>
            <a:pPr marL="0" indent="0">
              <a:buNone/>
            </a:pPr>
            <a:r>
              <a:rPr lang="en-NZ" sz="2800" b="1" dirty="0"/>
              <a:t>           Where are you living?</a:t>
            </a:r>
          </a:p>
          <a:p>
            <a:pPr marL="0" indent="0">
              <a:buNone/>
            </a:pPr>
            <a:endParaRPr lang="en-NZ" sz="2800" b="1" dirty="0"/>
          </a:p>
          <a:p>
            <a:pPr marL="0" indent="0">
              <a:buNone/>
            </a:pPr>
            <a:r>
              <a:rPr lang="en-NZ" sz="2800" b="1" dirty="0"/>
              <a:t>Kei + </a:t>
            </a:r>
            <a:r>
              <a:rPr lang="en-NZ" sz="2800" b="1" dirty="0" err="1"/>
              <a:t>Tāmakimakaurau</a:t>
            </a:r>
            <a:r>
              <a:rPr lang="en-NZ" sz="2800" b="1" dirty="0"/>
              <a:t> + ahau + e </a:t>
            </a:r>
            <a:r>
              <a:rPr lang="en-NZ" sz="2800" b="1" dirty="0" err="1"/>
              <a:t>noho</a:t>
            </a:r>
            <a:r>
              <a:rPr lang="en-NZ" sz="2800" b="1" dirty="0"/>
              <a:t> ana  </a:t>
            </a:r>
          </a:p>
          <a:p>
            <a:pPr marL="0" indent="0">
              <a:buNone/>
            </a:pPr>
            <a:r>
              <a:rPr lang="en-NZ" sz="2800" b="1" dirty="0"/>
              <a:t>I am living in Auckland.</a:t>
            </a:r>
          </a:p>
        </p:txBody>
      </p:sp>
    </p:spTree>
    <p:extLst>
      <p:ext uri="{BB962C8B-B14F-4D97-AF65-F5344CB8AC3E}">
        <p14:creationId xmlns:p14="http://schemas.microsoft.com/office/powerpoint/2010/main" val="1551690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A close up of a sign&#10;&#10;Description automatically generated">
            <a:extLst>
              <a:ext uri="{FF2B5EF4-FFF2-40B4-BE49-F238E27FC236}">
                <a16:creationId xmlns:a16="http://schemas.microsoft.com/office/drawing/2014/main" id="{3BDA28B7-2D96-43A5-AAD6-98DEA26A2966}"/>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965" r="21688" b="-1"/>
          <a:stretch/>
        </p:blipFill>
        <p:spPr>
          <a:xfrm>
            <a:off x="6095999" y="3481338"/>
            <a:ext cx="5941256" cy="3176603"/>
          </a:xfrm>
          <a:prstGeom prst="rect">
            <a:avLst/>
          </a:prstGeom>
        </p:spPr>
      </p:pic>
      <p:pic>
        <p:nvPicPr>
          <p:cNvPr id="11" name="Content Placeholder 10" descr="A large white building&#10;&#10;Description automatically generated">
            <a:extLst>
              <a:ext uri="{FF2B5EF4-FFF2-40B4-BE49-F238E27FC236}">
                <a16:creationId xmlns:a16="http://schemas.microsoft.com/office/drawing/2014/main" id="{A7E8475C-FD58-4327-9770-0A00A93583C1}"/>
              </a:ext>
            </a:extLst>
          </p:cNvPr>
          <p:cNvPicPr>
            <a:picLocks noGrp="1" noChangeAspect="1"/>
          </p:cNvPicPr>
          <p:nvPr>
            <p:ph sz="half" idx="2"/>
          </p:nvPr>
        </p:nvPicPr>
        <p:blipFill rotWithShape="1">
          <a:blip r:embed="rId4">
            <a:alphaModFix/>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2832" r="-1" b="-1"/>
          <a:stretch/>
        </p:blipFill>
        <p:spPr>
          <a:xfrm>
            <a:off x="6096000" y="298527"/>
            <a:ext cx="5941256" cy="3382873"/>
          </a:xfrm>
          <a:prstGeom prst="rect">
            <a:avLst/>
          </a:prstGeom>
        </p:spPr>
      </p:pic>
      <p:sp>
        <p:nvSpPr>
          <p:cNvPr id="2" name="Title 1">
            <a:extLst>
              <a:ext uri="{FF2B5EF4-FFF2-40B4-BE49-F238E27FC236}">
                <a16:creationId xmlns:a16="http://schemas.microsoft.com/office/drawing/2014/main" id="{1336BA36-4C0F-488B-A608-C8EC5918C6C0}"/>
              </a:ext>
            </a:extLst>
          </p:cNvPr>
          <p:cNvSpPr>
            <a:spLocks noGrp="1"/>
          </p:cNvSpPr>
          <p:nvPr>
            <p:ph type="title"/>
          </p:nvPr>
        </p:nvSpPr>
        <p:spPr>
          <a:xfrm>
            <a:off x="154745" y="298520"/>
            <a:ext cx="5786509" cy="6102280"/>
          </a:xfrm>
        </p:spPr>
        <p:txBody>
          <a:bodyPr vert="horz" lIns="91440" tIns="45720" rIns="91440" bIns="45720" rtlCol="0" anchor="b">
            <a:normAutofit fontScale="90000"/>
          </a:bodyPr>
          <a:lstStyle/>
          <a:p>
            <a:r>
              <a:rPr lang="en-US" sz="6600" kern="1200" dirty="0">
                <a:solidFill>
                  <a:schemeClr val="bg1"/>
                </a:solidFill>
                <a:latin typeface="+mj-lt"/>
                <a:ea typeface="+mj-ea"/>
                <a:cs typeface="+mj-cs"/>
              </a:rPr>
              <a:t>Kei </a:t>
            </a:r>
            <a:r>
              <a:rPr lang="en-US" sz="6600" kern="1200" dirty="0" err="1">
                <a:solidFill>
                  <a:srgbClr val="FF0000"/>
                </a:solidFill>
                <a:latin typeface="+mj-lt"/>
                <a:ea typeface="+mj-ea"/>
                <a:cs typeface="+mj-cs"/>
              </a:rPr>
              <a:t>hea</a:t>
            </a:r>
            <a:r>
              <a:rPr lang="en-US" sz="6600" kern="1200" dirty="0">
                <a:solidFill>
                  <a:schemeClr val="bg1"/>
                </a:solidFill>
                <a:latin typeface="+mj-lt"/>
                <a:ea typeface="+mj-ea"/>
                <a:cs typeface="+mj-cs"/>
              </a:rPr>
              <a:t> </a:t>
            </a:r>
            <a:r>
              <a:rPr lang="en-US" sz="6600" kern="1200" dirty="0">
                <a:solidFill>
                  <a:srgbClr val="FF0000"/>
                </a:solidFill>
                <a:latin typeface="+mj-lt"/>
                <a:ea typeface="+mj-ea"/>
                <a:cs typeface="+mj-cs"/>
              </a:rPr>
              <a:t>a Jody </a:t>
            </a:r>
            <a:br>
              <a:rPr lang="en-US" sz="6600" kern="1200" dirty="0">
                <a:solidFill>
                  <a:schemeClr val="bg1"/>
                </a:solidFill>
                <a:latin typeface="+mj-lt"/>
                <a:ea typeface="+mj-ea"/>
                <a:cs typeface="+mj-cs"/>
              </a:rPr>
            </a:br>
            <a:r>
              <a:rPr lang="en-US" sz="6600" kern="1200" dirty="0">
                <a:solidFill>
                  <a:schemeClr val="bg1"/>
                </a:solidFill>
                <a:latin typeface="+mj-lt"/>
                <a:ea typeface="+mj-ea"/>
                <a:cs typeface="+mj-cs"/>
              </a:rPr>
              <a:t>e </a:t>
            </a:r>
            <a:r>
              <a:rPr lang="en-US" sz="6600" kern="1200" dirty="0" err="1">
                <a:solidFill>
                  <a:schemeClr val="bg1"/>
                </a:solidFill>
                <a:latin typeface="+mj-lt"/>
                <a:ea typeface="+mj-ea"/>
                <a:cs typeface="+mj-cs"/>
              </a:rPr>
              <a:t>noho</a:t>
            </a:r>
            <a:r>
              <a:rPr lang="en-US" sz="6600" kern="1200" dirty="0">
                <a:solidFill>
                  <a:schemeClr val="bg1"/>
                </a:solidFill>
                <a:latin typeface="+mj-lt"/>
                <a:ea typeface="+mj-ea"/>
                <a:cs typeface="+mj-cs"/>
              </a:rPr>
              <a:t> ana?</a:t>
            </a:r>
            <a:br>
              <a:rPr lang="en-US" sz="6600" kern="1200" dirty="0">
                <a:solidFill>
                  <a:schemeClr val="bg1"/>
                </a:solidFill>
                <a:latin typeface="+mj-lt"/>
                <a:ea typeface="+mj-ea"/>
                <a:cs typeface="+mj-cs"/>
              </a:rPr>
            </a:br>
            <a:br>
              <a:rPr lang="en-US" sz="6600" kern="1200" dirty="0">
                <a:solidFill>
                  <a:schemeClr val="bg1"/>
                </a:solidFill>
                <a:latin typeface="+mj-lt"/>
                <a:ea typeface="+mj-ea"/>
                <a:cs typeface="+mj-cs"/>
              </a:rPr>
            </a:br>
            <a:br>
              <a:rPr lang="en-US" sz="6600" kern="1200" dirty="0">
                <a:solidFill>
                  <a:schemeClr val="bg1"/>
                </a:solidFill>
                <a:latin typeface="+mj-lt"/>
                <a:ea typeface="+mj-ea"/>
                <a:cs typeface="+mj-cs"/>
              </a:rPr>
            </a:br>
            <a:br>
              <a:rPr lang="en-US" sz="6600" kern="1200" dirty="0">
                <a:solidFill>
                  <a:schemeClr val="bg1"/>
                </a:solidFill>
                <a:latin typeface="+mj-lt"/>
                <a:ea typeface="+mj-ea"/>
                <a:cs typeface="+mj-cs"/>
              </a:rPr>
            </a:br>
            <a:r>
              <a:rPr lang="en-US" sz="6600" kern="1200" dirty="0">
                <a:solidFill>
                  <a:schemeClr val="bg1"/>
                </a:solidFill>
                <a:latin typeface="+mj-lt"/>
                <a:ea typeface="+mj-ea"/>
                <a:cs typeface="+mj-cs"/>
              </a:rPr>
              <a:t>Kei </a:t>
            </a:r>
            <a:r>
              <a:rPr lang="en-US" sz="6600" kern="1200" dirty="0" err="1">
                <a:solidFill>
                  <a:srgbClr val="FF0000"/>
                </a:solidFill>
                <a:latin typeface="+mj-lt"/>
                <a:ea typeface="+mj-ea"/>
                <a:cs typeface="+mj-cs"/>
              </a:rPr>
              <a:t>hea</a:t>
            </a:r>
            <a:r>
              <a:rPr lang="en-US" sz="6600" kern="1200" dirty="0">
                <a:solidFill>
                  <a:srgbClr val="FF0000"/>
                </a:solidFill>
                <a:latin typeface="+mj-lt"/>
                <a:ea typeface="+mj-ea"/>
                <a:cs typeface="+mj-cs"/>
              </a:rPr>
              <a:t> </a:t>
            </a:r>
            <a:r>
              <a:rPr lang="en-US" sz="6600" kern="1200" dirty="0" err="1">
                <a:solidFill>
                  <a:srgbClr val="FF0000"/>
                </a:solidFill>
                <a:latin typeface="+mj-lt"/>
                <a:ea typeface="+mj-ea"/>
                <a:cs typeface="+mj-cs"/>
              </a:rPr>
              <a:t>te</a:t>
            </a:r>
            <a:r>
              <a:rPr lang="en-US" sz="6600" kern="1200" dirty="0">
                <a:solidFill>
                  <a:srgbClr val="FF0000"/>
                </a:solidFill>
                <a:latin typeface="+mj-lt"/>
                <a:ea typeface="+mj-ea"/>
                <a:cs typeface="+mj-cs"/>
              </a:rPr>
              <a:t> </a:t>
            </a:r>
            <a:r>
              <a:rPr lang="en-US" sz="6600" kern="1200" dirty="0" err="1">
                <a:solidFill>
                  <a:srgbClr val="FF0000"/>
                </a:solidFill>
                <a:latin typeface="+mj-lt"/>
                <a:ea typeface="+mj-ea"/>
                <a:cs typeface="+mj-cs"/>
              </a:rPr>
              <a:t>wahine</a:t>
            </a:r>
            <a:r>
              <a:rPr lang="en-US" sz="6600" kern="1200" dirty="0">
                <a:solidFill>
                  <a:srgbClr val="FF0000"/>
                </a:solidFill>
                <a:latin typeface="+mj-lt"/>
                <a:ea typeface="+mj-ea"/>
                <a:cs typeface="+mj-cs"/>
              </a:rPr>
              <a:t> </a:t>
            </a:r>
            <a:r>
              <a:rPr lang="en-US" sz="6600" kern="1200" dirty="0">
                <a:solidFill>
                  <a:schemeClr val="bg1"/>
                </a:solidFill>
                <a:latin typeface="+mj-lt"/>
                <a:ea typeface="+mj-ea"/>
                <a:cs typeface="+mj-cs"/>
              </a:rPr>
              <a:t>e </a:t>
            </a:r>
            <a:r>
              <a:rPr lang="en-US" sz="6600" kern="1200" dirty="0" err="1">
                <a:solidFill>
                  <a:schemeClr val="bg1"/>
                </a:solidFill>
                <a:latin typeface="+mj-lt"/>
                <a:ea typeface="+mj-ea"/>
                <a:cs typeface="+mj-cs"/>
              </a:rPr>
              <a:t>noho</a:t>
            </a:r>
            <a:r>
              <a:rPr lang="en-US" sz="6600" kern="1200" dirty="0">
                <a:solidFill>
                  <a:schemeClr val="bg1"/>
                </a:solidFill>
                <a:latin typeface="+mj-lt"/>
                <a:ea typeface="+mj-ea"/>
                <a:cs typeface="+mj-cs"/>
              </a:rPr>
              <a:t> ana?</a:t>
            </a:r>
          </a:p>
        </p:txBody>
      </p:sp>
      <p:cxnSp>
        <p:nvCxnSpPr>
          <p:cNvPr id="21" name="Straight Connector 20">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A75C5A4-E27C-47B2-94F1-520A4D2D49C9}"/>
              </a:ext>
            </a:extLst>
          </p:cNvPr>
          <p:cNvSpPr txBox="1"/>
          <p:nvPr/>
        </p:nvSpPr>
        <p:spPr>
          <a:xfrm>
            <a:off x="9884958" y="6657949"/>
            <a:ext cx="2307042"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NZ" sz="700" b="0" i="0" u="none" strike="noStrike" kern="1200" cap="none" spc="0" normalizeH="0" baseline="0" noProof="0">
                <a:ln>
                  <a:noFill/>
                </a:ln>
                <a:solidFill>
                  <a:srgbClr val="FFFFFF"/>
                </a:solidFill>
                <a:effectLst/>
                <a:uLnTx/>
                <a:uFillTx/>
                <a:latin typeface="Calibri" panose="020F0502020204030204"/>
                <a:ea typeface="+mn-ea"/>
                <a:cs typeface="+mn-cs"/>
                <a:hlinkClick r:id="rId3" tooltip="https://en.wikipedia.org/wiki/Rotorua">
                  <a:extLst>
                    <a:ext uri="{A12FA001-AC4F-418D-AE19-62706E023703}">
                      <ahyp:hlinkClr xmlns:ahyp="http://schemas.microsoft.com/office/drawing/2018/hyperlinkcolor" val="tx"/>
                    </a:ext>
                  </a:extLst>
                </a:hlinkClick>
              </a:rPr>
              <a:t>This Photo</a:t>
            </a:r>
            <a:r>
              <a:rPr kumimoji="0" lang="en-NZ"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NZ" sz="700" b="0" i="0" u="none" strike="noStrike" kern="1200" cap="none" spc="0" normalizeH="0" baseline="0" noProof="0">
                <a:ln>
                  <a:noFill/>
                </a:ln>
                <a:solidFill>
                  <a:srgbClr val="FFFFFF"/>
                </a:solidFill>
                <a:effectLst/>
                <a:uLnTx/>
                <a:uFillTx/>
                <a:latin typeface="Calibri" panose="020F0502020204030204"/>
                <a:ea typeface="+mn-ea"/>
                <a:cs typeface="+mn-cs"/>
                <a:hlinkClick r:id="rId6" tooltip="https://creativecommons.org/licenses/by-sa/3.0/">
                  <a:extLst>
                    <a:ext uri="{A12FA001-AC4F-418D-AE19-62706E023703}">
                      <ahyp:hlinkClr xmlns:ahyp="http://schemas.microsoft.com/office/drawing/2018/hyperlinkcolor" val="tx"/>
                    </a:ext>
                  </a:extLst>
                </a:hlinkClick>
              </a:rPr>
              <a:t>CC BY-SA</a:t>
            </a:r>
            <a:endParaRPr kumimoji="0" lang="en-NZ"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FF97DE93-7853-4BE0-A96B-6F3F5C15F946}"/>
              </a:ext>
            </a:extLst>
          </p:cNvPr>
          <p:cNvSpPr txBox="1"/>
          <p:nvPr/>
        </p:nvSpPr>
        <p:spPr>
          <a:xfrm>
            <a:off x="9751908" y="3481346"/>
            <a:ext cx="2440091"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NZ" sz="700" b="0" i="0" u="none" strike="noStrike" kern="1200" cap="none" spc="0" normalizeH="0" baseline="0" noProof="0">
                <a:ln>
                  <a:noFill/>
                </a:ln>
                <a:solidFill>
                  <a:srgbClr val="FFFFFF"/>
                </a:solidFill>
                <a:effectLst/>
                <a:uLnTx/>
                <a:uFillTx/>
                <a:latin typeface="Calibri" panose="020F0502020204030204"/>
                <a:ea typeface="+mn-ea"/>
                <a:cs typeface="+mn-cs"/>
                <a:hlinkClick r:id="rId5" tooltip="https://www.flickr.com/photos/wiifm69/2424168458/">
                  <a:extLst>
                    <a:ext uri="{A12FA001-AC4F-418D-AE19-62706E023703}">
                      <ahyp:hlinkClr xmlns:ahyp="http://schemas.microsoft.com/office/drawing/2018/hyperlinkcolor" val="tx"/>
                    </a:ext>
                  </a:extLst>
                </a:hlinkClick>
              </a:rPr>
              <a:t>This Photo</a:t>
            </a:r>
            <a:r>
              <a:rPr kumimoji="0" lang="en-NZ"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NZ" sz="700" b="0" i="0" u="none" strike="noStrike" kern="1200" cap="none" spc="0" normalizeH="0" baseline="0" noProof="0">
                <a:ln>
                  <a:noFill/>
                </a:ln>
                <a:solidFill>
                  <a:srgbClr val="FFFFFF"/>
                </a:solidFill>
                <a:effectLst/>
                <a:uLnTx/>
                <a:uFillTx/>
                <a:latin typeface="Calibri" panose="020F0502020204030204"/>
                <a:ea typeface="+mn-ea"/>
                <a:cs typeface="+mn-cs"/>
                <a:hlinkClick r:id="rId7" tooltip="https://creativecommons.org/licenses/by-nc-sa/3.0/">
                  <a:extLst>
                    <a:ext uri="{A12FA001-AC4F-418D-AE19-62706E023703}">
                      <ahyp:hlinkClr xmlns:ahyp="http://schemas.microsoft.com/office/drawing/2018/hyperlinkcolor" val="tx"/>
                    </a:ext>
                  </a:extLst>
                </a:hlinkClick>
              </a:rPr>
              <a:t>CC BY-SA-NC</a:t>
            </a:r>
            <a:endParaRPr kumimoji="0" lang="en-NZ"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008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C2A5D-50F5-4BA4-A607-FD807F4DA0B3}"/>
              </a:ext>
            </a:extLst>
          </p:cNvPr>
          <p:cNvSpPr>
            <a:spLocks noGrp="1"/>
          </p:cNvSpPr>
          <p:nvPr>
            <p:ph type="title"/>
          </p:nvPr>
        </p:nvSpPr>
        <p:spPr>
          <a:xfrm>
            <a:off x="609600" y="274638"/>
            <a:ext cx="10972800" cy="3515484"/>
          </a:xfrm>
        </p:spPr>
        <p:txBody>
          <a:bodyPr>
            <a:normAutofit/>
          </a:bodyPr>
          <a:lstStyle/>
          <a:p>
            <a:r>
              <a:rPr lang="en-NZ" dirty="0"/>
              <a:t>Kei </a:t>
            </a:r>
            <a:r>
              <a:rPr lang="en-NZ" dirty="0" err="1">
                <a:solidFill>
                  <a:srgbClr val="FF0000"/>
                </a:solidFill>
              </a:rPr>
              <a:t>hea</a:t>
            </a:r>
            <a:r>
              <a:rPr lang="en-NZ" dirty="0">
                <a:solidFill>
                  <a:srgbClr val="FF0000"/>
                </a:solidFill>
              </a:rPr>
              <a:t> </a:t>
            </a:r>
            <a:r>
              <a:rPr lang="en-NZ" dirty="0" err="1">
                <a:solidFill>
                  <a:srgbClr val="FF0000"/>
                </a:solidFill>
              </a:rPr>
              <a:t>ia</a:t>
            </a:r>
            <a:r>
              <a:rPr lang="en-NZ" dirty="0">
                <a:solidFill>
                  <a:srgbClr val="FF0000"/>
                </a:solidFill>
              </a:rPr>
              <a:t> </a:t>
            </a:r>
            <a:r>
              <a:rPr lang="en-NZ" dirty="0"/>
              <a:t>e </a:t>
            </a:r>
            <a:r>
              <a:rPr lang="en-NZ" dirty="0" err="1"/>
              <a:t>noho</a:t>
            </a:r>
            <a:r>
              <a:rPr lang="en-NZ" dirty="0"/>
              <a:t> ana?</a:t>
            </a:r>
            <a:br>
              <a:rPr lang="en-NZ" dirty="0"/>
            </a:br>
            <a:br>
              <a:rPr lang="en-NZ" dirty="0"/>
            </a:br>
            <a:r>
              <a:rPr lang="en-NZ" dirty="0"/>
              <a:t>Kei _________________</a:t>
            </a:r>
            <a:r>
              <a:rPr lang="en-NZ" dirty="0" err="1">
                <a:solidFill>
                  <a:srgbClr val="FF0000"/>
                </a:solidFill>
              </a:rPr>
              <a:t>ia</a:t>
            </a:r>
            <a:r>
              <a:rPr lang="en-NZ" dirty="0"/>
              <a:t> e </a:t>
            </a:r>
            <a:r>
              <a:rPr lang="en-NZ" dirty="0" err="1"/>
              <a:t>noho</a:t>
            </a:r>
            <a:r>
              <a:rPr lang="en-NZ" dirty="0"/>
              <a:t> ana.</a:t>
            </a:r>
            <a:br>
              <a:rPr lang="en-NZ" dirty="0"/>
            </a:br>
            <a:endParaRPr lang="en-NZ" dirty="0"/>
          </a:p>
        </p:txBody>
      </p:sp>
      <p:pic>
        <p:nvPicPr>
          <p:cNvPr id="5" name="Content Placeholder 4" descr="A close up of a logo&#10;&#10;Description automatically generated">
            <a:extLst>
              <a:ext uri="{FF2B5EF4-FFF2-40B4-BE49-F238E27FC236}">
                <a16:creationId xmlns:a16="http://schemas.microsoft.com/office/drawing/2014/main" id="{2D7C3FED-42A6-46AF-8E98-C45EC2DD37B9}"/>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88504" y="4625010"/>
            <a:ext cx="10614991" cy="1696278"/>
          </a:xfrm>
        </p:spPr>
      </p:pic>
    </p:spTree>
    <p:extLst>
      <p:ext uri="{BB962C8B-B14F-4D97-AF65-F5344CB8AC3E}">
        <p14:creationId xmlns:p14="http://schemas.microsoft.com/office/powerpoint/2010/main" val="1485917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1416</TotalTime>
  <Words>1002</Words>
  <Application>Microsoft Office PowerPoint</Application>
  <PresentationFormat>Widescreen</PresentationFormat>
  <Paragraphs>52</Paragraphs>
  <Slides>22</Slides>
  <Notes>0</Notes>
  <HiddenSlides>0</HiddenSlides>
  <MMClips>4</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22</vt:i4>
      </vt:variant>
    </vt:vector>
  </HeadingPairs>
  <TitlesOfParts>
    <vt:vector size="33" baseType="lpstr">
      <vt:lpstr>Batang</vt:lpstr>
      <vt:lpstr>Arial</vt:lpstr>
      <vt:lpstr>Arial Nova</vt:lpstr>
      <vt:lpstr>Calibri</vt:lpstr>
      <vt:lpstr>Calibri Light</vt:lpstr>
      <vt:lpstr>Century Gothic</vt:lpstr>
      <vt:lpstr>Roboto</vt:lpstr>
      <vt:lpstr>Wingdings 3</vt:lpstr>
      <vt:lpstr>Office Theme</vt:lpstr>
      <vt:lpstr>1_Office Theme</vt:lpstr>
      <vt:lpstr>Wisp</vt:lpstr>
      <vt:lpstr>Te Reo Māori Class 8 Week 10 (1 and 4 May)</vt:lpstr>
      <vt:lpstr>He hōnore, he korōria ki te Atua He maungārongo ki te whenua He whakaaro pai ki ngā tāngata katoa Hangā e te Atua he ngākau hou Ki roto, ki tēnā, ki tēnā o mātou Whakatōngia tō wairua tapu Hei awhina, hei tohutohu i ā mātou hei ako hoki i ngā mahi mō tēnei rā Amine.</vt:lpstr>
      <vt:lpstr>PowerPoint Presentation</vt:lpstr>
      <vt:lpstr>PowerPoint Presentation</vt:lpstr>
      <vt:lpstr>He whakatauki: Ahakoa he iti he pounamu. Although it may be small, it is a treasure.  He kiiwaha: Ka wāni kē! = WOW!!</vt:lpstr>
      <vt:lpstr>PowerPoint Presentation</vt:lpstr>
      <vt:lpstr>PowerPoint Presentation</vt:lpstr>
      <vt:lpstr>Kei hea a Jody  e noho ana?    Kei hea te wahine e noho ana?</vt:lpstr>
      <vt:lpstr>Kei hea ia e noho ana?  Kei _________________ia e noho ana. </vt:lpstr>
      <vt:lpstr>How do we ask, “ Where are you working?”  Kei hea koe e mahi ana?  Kei+Place or place name + subject + e mahi ana      Kei hea koe e mahi ana? Where are you working?  Kei + Makitānara + ahau + e mahi ana I am working at McDonalds. </vt:lpstr>
      <vt:lpstr>Kei hea a Jill e mahi ana?</vt:lpstr>
      <vt:lpstr>  Counting – Te tatau.  Recap – How many things?                How many people?                How young are you?                How young is he/she?                How young is Das?  Counting numbers 2-9 and 20-99. Ordinal numbers tuatahi-1st, tuarua -2nd, tuatoru-3rd, tuawhā – 4th, tuawhitu – 5th, tuaono – 6th,  etc…   </vt:lpstr>
      <vt:lpstr>PowerPoint Presentation</vt:lpstr>
      <vt:lpstr>Ko te aha te rā o tō rā whanau?</vt:lpstr>
      <vt:lpstr>How to communicate the day and date… Your birthday day and month and year 1900 – Kotahi mano =1000 iwa rau = 900 2000 = rua mano  rua tekau = 20 Write the day of your birthday … Ko Rāhina te rā tekau mā waru o Pīpiri, Kotahi mano iwa rau ono tekau mā whitu</vt:lpstr>
      <vt:lpstr>                              13   (ia - 3rd person) 24  Hoani 79 102                                 10     (ia – 3rd person) Write these numbers in Māori. Say them in Māori. Ask how old some one is in Māori and respond. Ask how many people there are and respond. </vt:lpstr>
      <vt:lpstr>Ngā rā o te wiki: Days of the week. Rāhina Rātu Raapa Rāpare Rāmere Rāhoroi Rātapu, Rātapu Anei ngā rā o te wiki nei e…  Sung to the tune of the banana boat song. </vt:lpstr>
      <vt:lpstr>Ngā marama o te tau; Months of the year.</vt:lpstr>
      <vt:lpstr>Ko Rāhina te rā tuatahi o Hākihea. Ko Rātapu te rā whare karakia. Ko Raapa te rā toru tekau mā rua o Paengawhāwhā Ko Rāmere te rā tekau mā toru o … Ko Rāhoroi te rā tuarua o Pipiri. Ko Rāhina te pō tekau mā tahi o Haratua.  Ko te aha te rā o tō rā whanau? What day is your birthday? </vt:lpstr>
      <vt:lpstr>He Kōrerorero…A Conversation Greeting Who are you ? How are you? Where are you from? Where are you living? Where are you working? Who are your family? How many people in your family? Where were you born? Where were you raised? What kind of things do you like? Greeting then Farewell.</vt:lpstr>
      <vt:lpstr>PowerPoint Presentation</vt:lpstr>
      <vt:lpstr>Karakia Whakamutunga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 Reo Māori Class 8 Week 10 (1 and 4 May)</dc:title>
  <dc:creator>Lorraine Taogaga</dc:creator>
  <cp:lastModifiedBy>Lorraine Taogaga</cp:lastModifiedBy>
  <cp:revision>3</cp:revision>
  <dcterms:created xsi:type="dcterms:W3CDTF">2020-05-03T14:15:11Z</dcterms:created>
  <dcterms:modified xsi:type="dcterms:W3CDTF">2020-05-11T23:33:15Z</dcterms:modified>
</cp:coreProperties>
</file>